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10.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12.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108.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1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113.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6.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13.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111.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98.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63.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12.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110.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106.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109.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92.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 id="339" r:id="rId89"/>
    <p:sldId id="340" r:id="rId90"/>
    <p:sldId id="341" r:id="rId91"/>
    <p:sldId id="342" r:id="rId92"/>
    <p:sldId id="343" r:id="rId93"/>
    <p:sldId id="344" r:id="rId94"/>
    <p:sldId id="345" r:id="rId95"/>
    <p:sldId id="346" r:id="rId96"/>
    <p:sldId id="347" r:id="rId97"/>
    <p:sldId id="348" r:id="rId98"/>
    <p:sldId id="349" r:id="rId99"/>
    <p:sldId id="350" r:id="rId100"/>
    <p:sldId id="351" r:id="rId101"/>
    <p:sldId id="352" r:id="rId102"/>
    <p:sldId id="353" r:id="rId103"/>
    <p:sldId id="354" r:id="rId104"/>
    <p:sldId id="355" r:id="rId105"/>
    <p:sldId id="356" r:id="rId106"/>
    <p:sldId id="357" r:id="rId107"/>
    <p:sldId id="358" r:id="rId108"/>
    <p:sldId id="359" r:id="rId109"/>
    <p:sldId id="360" r:id="rId110"/>
    <p:sldId id="361" r:id="rId111"/>
    <p:sldId id="362" r:id="rId112"/>
    <p:sldId id="363" r:id="rId113"/>
    <p:sldId id="364" r:id="rId114"/>
    <p:sldId id="365" r:id="rId115"/>
    <p:sldId id="366" r:id="rId116"/>
    <p:sldId id="367" r:id="rId117"/>
    <p:sldId id="368" r:id="rId118"/>
  </p:sldIdLst>
  <p:sldSz cy="5143500" cx="9144000"/>
  <p:notesSz cx="6858000" cy="9144000"/>
  <p:embeddedFontLst>
    <p:embeddedFont>
      <p:font typeface="Space Grotesk Medium"/>
      <p:regular r:id="rId119"/>
      <p:bold r:id="rId120"/>
    </p:embeddedFont>
    <p:embeddedFont>
      <p:font typeface="Space Grotesk"/>
      <p:regular r:id="rId121"/>
      <p:bold r:id="rId1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442">
          <p15:clr>
            <a:srgbClr val="747775"/>
          </p15:clr>
        </p15:guide>
        <p15:guide id="2" pos="2792">
          <p15:clr>
            <a:srgbClr val="747775"/>
          </p15:clr>
        </p15:guide>
        <p15:guide id="3" pos="2968">
          <p15:clr>
            <a:srgbClr val="747775"/>
          </p15:clr>
        </p15:guide>
        <p15:guide id="4" pos="5326">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42"/>
        <p:guide pos="2792"/>
        <p:guide pos="2968"/>
        <p:guide pos="5326"/>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07" Type="http://schemas.openxmlformats.org/officeDocument/2006/relationships/slide" Target="slides/slide102.xml"/><Relationship Id="rId106" Type="http://schemas.openxmlformats.org/officeDocument/2006/relationships/slide" Target="slides/slide101.xml"/><Relationship Id="rId105" Type="http://schemas.openxmlformats.org/officeDocument/2006/relationships/slide" Target="slides/slide100.xml"/><Relationship Id="rId104" Type="http://schemas.openxmlformats.org/officeDocument/2006/relationships/slide" Target="slides/slide99.xml"/><Relationship Id="rId109" Type="http://schemas.openxmlformats.org/officeDocument/2006/relationships/slide" Target="slides/slide104.xml"/><Relationship Id="rId108" Type="http://schemas.openxmlformats.org/officeDocument/2006/relationships/slide" Target="slides/slide103.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103" Type="http://schemas.openxmlformats.org/officeDocument/2006/relationships/slide" Target="slides/slide98.xml"/><Relationship Id="rId102" Type="http://schemas.openxmlformats.org/officeDocument/2006/relationships/slide" Target="slides/slide97.xml"/><Relationship Id="rId101" Type="http://schemas.openxmlformats.org/officeDocument/2006/relationships/slide" Target="slides/slide96.xml"/><Relationship Id="rId100" Type="http://schemas.openxmlformats.org/officeDocument/2006/relationships/slide" Target="slides/slide95.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121" Type="http://schemas.openxmlformats.org/officeDocument/2006/relationships/font" Target="fonts/SpaceGrotesk-regular.fntdata"/><Relationship Id="rId25" Type="http://schemas.openxmlformats.org/officeDocument/2006/relationships/slide" Target="slides/slide20.xml"/><Relationship Id="rId120" Type="http://schemas.openxmlformats.org/officeDocument/2006/relationships/font" Target="fonts/SpaceGroteskMedium-bold.fntdata"/><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122" Type="http://schemas.openxmlformats.org/officeDocument/2006/relationships/font" Target="fonts/SpaceGrotesk-bold.fntdata"/><Relationship Id="rId95" Type="http://schemas.openxmlformats.org/officeDocument/2006/relationships/slide" Target="slides/slide90.xml"/><Relationship Id="rId94" Type="http://schemas.openxmlformats.org/officeDocument/2006/relationships/slide" Target="slides/slide89.xml"/><Relationship Id="rId97" Type="http://schemas.openxmlformats.org/officeDocument/2006/relationships/slide" Target="slides/slide92.xml"/><Relationship Id="rId96" Type="http://schemas.openxmlformats.org/officeDocument/2006/relationships/slide" Target="slides/slide91.xml"/><Relationship Id="rId11" Type="http://schemas.openxmlformats.org/officeDocument/2006/relationships/slide" Target="slides/slide6.xml"/><Relationship Id="rId99" Type="http://schemas.openxmlformats.org/officeDocument/2006/relationships/slide" Target="slides/slide94.xml"/><Relationship Id="rId10" Type="http://schemas.openxmlformats.org/officeDocument/2006/relationships/slide" Target="slides/slide5.xml"/><Relationship Id="rId98" Type="http://schemas.openxmlformats.org/officeDocument/2006/relationships/slide" Target="slides/slide93.xml"/><Relationship Id="rId13" Type="http://schemas.openxmlformats.org/officeDocument/2006/relationships/slide" Target="slides/slide8.xml"/><Relationship Id="rId12" Type="http://schemas.openxmlformats.org/officeDocument/2006/relationships/slide" Target="slides/slide7.xml"/><Relationship Id="rId91" Type="http://schemas.openxmlformats.org/officeDocument/2006/relationships/slide" Target="slides/slide86.xml"/><Relationship Id="rId90" Type="http://schemas.openxmlformats.org/officeDocument/2006/relationships/slide" Target="slides/slide85.xml"/><Relationship Id="rId93" Type="http://schemas.openxmlformats.org/officeDocument/2006/relationships/slide" Target="slides/slide88.xml"/><Relationship Id="rId92" Type="http://schemas.openxmlformats.org/officeDocument/2006/relationships/slide" Target="slides/slide87.xml"/><Relationship Id="rId118" Type="http://schemas.openxmlformats.org/officeDocument/2006/relationships/slide" Target="slides/slide113.xml"/><Relationship Id="rId117" Type="http://schemas.openxmlformats.org/officeDocument/2006/relationships/slide" Target="slides/slide112.xml"/><Relationship Id="rId116" Type="http://schemas.openxmlformats.org/officeDocument/2006/relationships/slide" Target="slides/slide111.xml"/><Relationship Id="rId115" Type="http://schemas.openxmlformats.org/officeDocument/2006/relationships/slide" Target="slides/slide110.xml"/><Relationship Id="rId119" Type="http://schemas.openxmlformats.org/officeDocument/2006/relationships/font" Target="fonts/SpaceGroteskMedium-regular.fntdata"/><Relationship Id="rId15" Type="http://schemas.openxmlformats.org/officeDocument/2006/relationships/slide" Target="slides/slide10.xml"/><Relationship Id="rId110" Type="http://schemas.openxmlformats.org/officeDocument/2006/relationships/slide" Target="slides/slide105.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14" Type="http://schemas.openxmlformats.org/officeDocument/2006/relationships/slide" Target="slides/slide109.xml"/><Relationship Id="rId18" Type="http://schemas.openxmlformats.org/officeDocument/2006/relationships/slide" Target="slides/slide13.xml"/><Relationship Id="rId113" Type="http://schemas.openxmlformats.org/officeDocument/2006/relationships/slide" Target="slides/slide108.xml"/><Relationship Id="rId112" Type="http://schemas.openxmlformats.org/officeDocument/2006/relationships/slide" Target="slides/slide107.xml"/><Relationship Id="rId111" Type="http://schemas.openxmlformats.org/officeDocument/2006/relationships/slide" Target="slides/slide106.xml"/><Relationship Id="rId84" Type="http://schemas.openxmlformats.org/officeDocument/2006/relationships/slide" Target="slides/slide79.xml"/><Relationship Id="rId83" Type="http://schemas.openxmlformats.org/officeDocument/2006/relationships/slide" Target="slides/slide78.xml"/><Relationship Id="rId86" Type="http://schemas.openxmlformats.org/officeDocument/2006/relationships/slide" Target="slides/slide81.xml"/><Relationship Id="rId85" Type="http://schemas.openxmlformats.org/officeDocument/2006/relationships/slide" Target="slides/slide80.xml"/><Relationship Id="rId88" Type="http://schemas.openxmlformats.org/officeDocument/2006/relationships/slide" Target="slides/slide83.xml"/><Relationship Id="rId87" Type="http://schemas.openxmlformats.org/officeDocument/2006/relationships/slide" Target="slides/slide82.xml"/><Relationship Id="rId89" Type="http://schemas.openxmlformats.org/officeDocument/2006/relationships/slide" Target="slides/slide84.xml"/><Relationship Id="rId80" Type="http://schemas.openxmlformats.org/officeDocument/2006/relationships/slide" Target="slides/slide75.xml"/><Relationship Id="rId82" Type="http://schemas.openxmlformats.org/officeDocument/2006/relationships/slide" Target="slides/slide77.xml"/><Relationship Id="rId81" Type="http://schemas.openxmlformats.org/officeDocument/2006/relationships/slide" Target="slides/slide7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75" Type="http://schemas.openxmlformats.org/officeDocument/2006/relationships/slide" Target="slides/slide70.xml"/><Relationship Id="rId74" Type="http://schemas.openxmlformats.org/officeDocument/2006/relationships/slide" Target="slides/slide69.xml"/><Relationship Id="rId77" Type="http://schemas.openxmlformats.org/officeDocument/2006/relationships/slide" Target="slides/slide72.xml"/><Relationship Id="rId76" Type="http://schemas.openxmlformats.org/officeDocument/2006/relationships/slide" Target="slides/slide71.xml"/><Relationship Id="rId79" Type="http://schemas.openxmlformats.org/officeDocument/2006/relationships/slide" Target="slides/slide74.xml"/><Relationship Id="rId78" Type="http://schemas.openxmlformats.org/officeDocument/2006/relationships/slide" Target="slides/slide73.xml"/><Relationship Id="rId71" Type="http://schemas.openxmlformats.org/officeDocument/2006/relationships/slide" Target="slides/slide66.xml"/><Relationship Id="rId70" Type="http://schemas.openxmlformats.org/officeDocument/2006/relationships/slide" Target="slides/slide65.xml"/><Relationship Id="rId62" Type="http://schemas.openxmlformats.org/officeDocument/2006/relationships/slide" Target="slides/slide57.xml"/><Relationship Id="rId61" Type="http://schemas.openxmlformats.org/officeDocument/2006/relationships/slide" Target="slides/slide56.xml"/><Relationship Id="rId64" Type="http://schemas.openxmlformats.org/officeDocument/2006/relationships/slide" Target="slides/slide59.xml"/><Relationship Id="rId63" Type="http://schemas.openxmlformats.org/officeDocument/2006/relationships/slide" Target="slides/slide58.xml"/><Relationship Id="rId66" Type="http://schemas.openxmlformats.org/officeDocument/2006/relationships/slide" Target="slides/slide61.xml"/><Relationship Id="rId65" Type="http://schemas.openxmlformats.org/officeDocument/2006/relationships/slide" Target="slides/slide60.xml"/><Relationship Id="rId68" Type="http://schemas.openxmlformats.org/officeDocument/2006/relationships/slide" Target="slides/slide63.xml"/><Relationship Id="rId67" Type="http://schemas.openxmlformats.org/officeDocument/2006/relationships/slide" Target="slides/slide62.xml"/><Relationship Id="rId60" Type="http://schemas.openxmlformats.org/officeDocument/2006/relationships/slide" Target="slides/slide55.xml"/><Relationship Id="rId69" Type="http://schemas.openxmlformats.org/officeDocument/2006/relationships/slide" Target="slides/slide6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55" Type="http://schemas.openxmlformats.org/officeDocument/2006/relationships/slide" Target="slides/slide50.xml"/><Relationship Id="rId54" Type="http://schemas.openxmlformats.org/officeDocument/2006/relationships/slide" Target="slides/slide49.xml"/><Relationship Id="rId57" Type="http://schemas.openxmlformats.org/officeDocument/2006/relationships/slide" Target="slides/slide52.xml"/><Relationship Id="rId56" Type="http://schemas.openxmlformats.org/officeDocument/2006/relationships/slide" Target="slides/slide51.xml"/><Relationship Id="rId59" Type="http://schemas.openxmlformats.org/officeDocument/2006/relationships/slide" Target="slides/slide54.xml"/><Relationship Id="rId58" Type="http://schemas.openxmlformats.org/officeDocument/2006/relationships/slide" Target="slides/slide5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26e3a91a63e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26e3a91a63e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7" name="Shape 1647"/>
        <p:cNvGrpSpPr/>
        <p:nvPr/>
      </p:nvGrpSpPr>
      <p:grpSpPr>
        <a:xfrm>
          <a:off x="0" y="0"/>
          <a:ext cx="0" cy="0"/>
          <a:chOff x="0" y="0"/>
          <a:chExt cx="0" cy="0"/>
        </a:xfrm>
      </p:grpSpPr>
      <p:sp>
        <p:nvSpPr>
          <p:cNvPr id="1648" name="Google Shape;1648;g26e3a91b602_0_17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9" name="Google Shape;1649;g26e3a91b602_0_17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8" name="Shape 1658"/>
        <p:cNvGrpSpPr/>
        <p:nvPr/>
      </p:nvGrpSpPr>
      <p:grpSpPr>
        <a:xfrm>
          <a:off x="0" y="0"/>
          <a:ext cx="0" cy="0"/>
          <a:chOff x="0" y="0"/>
          <a:chExt cx="0" cy="0"/>
        </a:xfrm>
      </p:grpSpPr>
      <p:sp>
        <p:nvSpPr>
          <p:cNvPr id="1659" name="Google Shape;1659;g26e3a91b602_0_17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0" name="Google Shape;1660;g26e3a91b602_0_17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9" name="Shape 1669"/>
        <p:cNvGrpSpPr/>
        <p:nvPr/>
      </p:nvGrpSpPr>
      <p:grpSpPr>
        <a:xfrm>
          <a:off x="0" y="0"/>
          <a:ext cx="0" cy="0"/>
          <a:chOff x="0" y="0"/>
          <a:chExt cx="0" cy="0"/>
        </a:xfrm>
      </p:grpSpPr>
      <p:sp>
        <p:nvSpPr>
          <p:cNvPr id="1670" name="Google Shape;1670;g26e3a91a63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1" name="Google Shape;1671;g26e3a91a63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6" name="Shape 1676"/>
        <p:cNvGrpSpPr/>
        <p:nvPr/>
      </p:nvGrpSpPr>
      <p:grpSpPr>
        <a:xfrm>
          <a:off x="0" y="0"/>
          <a:ext cx="0" cy="0"/>
          <a:chOff x="0" y="0"/>
          <a:chExt cx="0" cy="0"/>
        </a:xfrm>
      </p:grpSpPr>
      <p:sp>
        <p:nvSpPr>
          <p:cNvPr id="1677" name="Google Shape;1677;g26e3a91b602_0_17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8" name="Google Shape;1678;g26e3a91b602_0_17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3" name="Shape 1683"/>
        <p:cNvGrpSpPr/>
        <p:nvPr/>
      </p:nvGrpSpPr>
      <p:grpSpPr>
        <a:xfrm>
          <a:off x="0" y="0"/>
          <a:ext cx="0" cy="0"/>
          <a:chOff x="0" y="0"/>
          <a:chExt cx="0" cy="0"/>
        </a:xfrm>
      </p:grpSpPr>
      <p:sp>
        <p:nvSpPr>
          <p:cNvPr id="1684" name="Google Shape;1684;g26e3a91b602_0_17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5" name="Google Shape;1685;g26e3a91b602_0_17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0" name="Shape 1690"/>
        <p:cNvGrpSpPr/>
        <p:nvPr/>
      </p:nvGrpSpPr>
      <p:grpSpPr>
        <a:xfrm>
          <a:off x="0" y="0"/>
          <a:ext cx="0" cy="0"/>
          <a:chOff x="0" y="0"/>
          <a:chExt cx="0" cy="0"/>
        </a:xfrm>
      </p:grpSpPr>
      <p:sp>
        <p:nvSpPr>
          <p:cNvPr id="1691" name="Google Shape;1691;g26e3a91b602_0_17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2" name="Google Shape;1692;g26e3a91b602_0_17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7" name="Shape 1697"/>
        <p:cNvGrpSpPr/>
        <p:nvPr/>
      </p:nvGrpSpPr>
      <p:grpSpPr>
        <a:xfrm>
          <a:off x="0" y="0"/>
          <a:ext cx="0" cy="0"/>
          <a:chOff x="0" y="0"/>
          <a:chExt cx="0" cy="0"/>
        </a:xfrm>
      </p:grpSpPr>
      <p:sp>
        <p:nvSpPr>
          <p:cNvPr id="1698" name="Google Shape;1698;g26e3a91b602_0_17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9" name="Google Shape;1699;g26e3a91b602_0_17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4" name="Shape 1704"/>
        <p:cNvGrpSpPr/>
        <p:nvPr/>
      </p:nvGrpSpPr>
      <p:grpSpPr>
        <a:xfrm>
          <a:off x="0" y="0"/>
          <a:ext cx="0" cy="0"/>
          <a:chOff x="0" y="0"/>
          <a:chExt cx="0" cy="0"/>
        </a:xfrm>
      </p:grpSpPr>
      <p:sp>
        <p:nvSpPr>
          <p:cNvPr id="1705" name="Google Shape;1705;g26e3a91b602_0_17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6" name="Google Shape;1706;g26e3a91b602_0_17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1" name="Shape 1711"/>
        <p:cNvGrpSpPr/>
        <p:nvPr/>
      </p:nvGrpSpPr>
      <p:grpSpPr>
        <a:xfrm>
          <a:off x="0" y="0"/>
          <a:ext cx="0" cy="0"/>
          <a:chOff x="0" y="0"/>
          <a:chExt cx="0" cy="0"/>
        </a:xfrm>
      </p:grpSpPr>
      <p:sp>
        <p:nvSpPr>
          <p:cNvPr id="1712" name="Google Shape;1712;g26e3a91b602_0_17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3" name="Google Shape;1713;g26e3a91b602_0_17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8" name="Shape 1718"/>
        <p:cNvGrpSpPr/>
        <p:nvPr/>
      </p:nvGrpSpPr>
      <p:grpSpPr>
        <a:xfrm>
          <a:off x="0" y="0"/>
          <a:ext cx="0" cy="0"/>
          <a:chOff x="0" y="0"/>
          <a:chExt cx="0" cy="0"/>
        </a:xfrm>
      </p:grpSpPr>
      <p:sp>
        <p:nvSpPr>
          <p:cNvPr id="1719" name="Google Shape;1719;g26e3a91b602_0_17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0" name="Google Shape;1720;g26e3a91b602_0_17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26e3a91b602_0_6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26e3a91b602_0_6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5" name="Shape 1725"/>
        <p:cNvGrpSpPr/>
        <p:nvPr/>
      </p:nvGrpSpPr>
      <p:grpSpPr>
        <a:xfrm>
          <a:off x="0" y="0"/>
          <a:ext cx="0" cy="0"/>
          <a:chOff x="0" y="0"/>
          <a:chExt cx="0" cy="0"/>
        </a:xfrm>
      </p:grpSpPr>
      <p:sp>
        <p:nvSpPr>
          <p:cNvPr id="1726" name="Google Shape;1726;g26e3a91a63e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7" name="Google Shape;1727;g26e3a91a63e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2" name="Shape 1732"/>
        <p:cNvGrpSpPr/>
        <p:nvPr/>
      </p:nvGrpSpPr>
      <p:grpSpPr>
        <a:xfrm>
          <a:off x="0" y="0"/>
          <a:ext cx="0" cy="0"/>
          <a:chOff x="0" y="0"/>
          <a:chExt cx="0" cy="0"/>
        </a:xfrm>
      </p:grpSpPr>
      <p:sp>
        <p:nvSpPr>
          <p:cNvPr id="1733" name="Google Shape;1733;g26e3a91b602_0_17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4" name="Google Shape;1734;g26e3a91b602_0_17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9" name="Shape 1739"/>
        <p:cNvGrpSpPr/>
        <p:nvPr/>
      </p:nvGrpSpPr>
      <p:grpSpPr>
        <a:xfrm>
          <a:off x="0" y="0"/>
          <a:ext cx="0" cy="0"/>
          <a:chOff x="0" y="0"/>
          <a:chExt cx="0" cy="0"/>
        </a:xfrm>
      </p:grpSpPr>
      <p:sp>
        <p:nvSpPr>
          <p:cNvPr id="1740" name="Google Shape;1740;g26e3a91b602_0_17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1" name="Google Shape;1741;g26e3a91b602_0_17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6" name="Shape 1746"/>
        <p:cNvGrpSpPr/>
        <p:nvPr/>
      </p:nvGrpSpPr>
      <p:grpSpPr>
        <a:xfrm>
          <a:off x="0" y="0"/>
          <a:ext cx="0" cy="0"/>
          <a:chOff x="0" y="0"/>
          <a:chExt cx="0" cy="0"/>
        </a:xfrm>
      </p:grpSpPr>
      <p:sp>
        <p:nvSpPr>
          <p:cNvPr id="1747" name="Google Shape;1747;g26e3a91b602_0_17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8" name="Google Shape;1748;g26e3a91b602_0_17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26e3a91b602_0_6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26e3a91b602_0_6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26e3a91b602_0_6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26e3a91b602_0_6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26e3a91a63e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26e3a91a63e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26e3a91b602_0_7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26e3a91b602_0_7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26e3a91b602_0_7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26e3a91b602_0_7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26e3a91b602_0_7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26e3a91b602_0_7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26e3a91a63e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26e3a91a63e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26e3a91b602_0_7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26e3a91b602_0_7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26e3a91b602_0_5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26e3a91b602_0_5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26e3a91b602_0_7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26e3a91b602_0_7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26e3a91b602_0_7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6" name="Google Shape;316;g26e3a91b602_0_7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26e3a91a63e_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5" name="Google Shape;335;g26e3a91a63e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g26e3a91b602_0_7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8" name="Google Shape;358;g26e3a91b602_0_7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g26e3a91b602_0_8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1" name="Google Shape;381;g26e3a91b602_0_8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 name="Shape 402"/>
        <p:cNvGrpSpPr/>
        <p:nvPr/>
      </p:nvGrpSpPr>
      <p:grpSpPr>
        <a:xfrm>
          <a:off x="0" y="0"/>
          <a:ext cx="0" cy="0"/>
          <a:chOff x="0" y="0"/>
          <a:chExt cx="0" cy="0"/>
        </a:xfrm>
      </p:grpSpPr>
      <p:sp>
        <p:nvSpPr>
          <p:cNvPr id="403" name="Google Shape;403;g26e3a91b602_0_8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4" name="Google Shape;404;g26e3a91b602_0_8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g26e3a91b60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7" name="Google Shape;427;g26e3a91b6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g26e3a91b602_0_8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4" name="Google Shape;454;g26e3a91b602_0_8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g26e3a91b602_0_8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1" name="Google Shape;481;g26e3a91b602_0_8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g26e3a91b602_0_9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8" name="Google Shape;508;g26e3a91b602_0_9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6e3a91b602_0_5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6e3a91b602_0_5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3" name="Shape 533"/>
        <p:cNvGrpSpPr/>
        <p:nvPr/>
      </p:nvGrpSpPr>
      <p:grpSpPr>
        <a:xfrm>
          <a:off x="0" y="0"/>
          <a:ext cx="0" cy="0"/>
          <a:chOff x="0" y="0"/>
          <a:chExt cx="0" cy="0"/>
        </a:xfrm>
      </p:grpSpPr>
      <p:sp>
        <p:nvSpPr>
          <p:cNvPr id="534" name="Google Shape;534;g26e26cda267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5" name="Google Shape;535;g26e26cda267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6" name="Shape 546"/>
        <p:cNvGrpSpPr/>
        <p:nvPr/>
      </p:nvGrpSpPr>
      <p:grpSpPr>
        <a:xfrm>
          <a:off x="0" y="0"/>
          <a:ext cx="0" cy="0"/>
          <a:chOff x="0" y="0"/>
          <a:chExt cx="0" cy="0"/>
        </a:xfrm>
      </p:grpSpPr>
      <p:sp>
        <p:nvSpPr>
          <p:cNvPr id="547" name="Google Shape;547;g26e3a91b602_0_9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8" name="Google Shape;548;g26e3a91b602_0_9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9" name="Shape 559"/>
        <p:cNvGrpSpPr/>
        <p:nvPr/>
      </p:nvGrpSpPr>
      <p:grpSpPr>
        <a:xfrm>
          <a:off x="0" y="0"/>
          <a:ext cx="0" cy="0"/>
          <a:chOff x="0" y="0"/>
          <a:chExt cx="0" cy="0"/>
        </a:xfrm>
      </p:grpSpPr>
      <p:sp>
        <p:nvSpPr>
          <p:cNvPr id="560" name="Google Shape;560;g26e3a91b602_0_9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1" name="Google Shape;561;g26e3a91b602_0_9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g26e3a91b602_0_9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4" name="Google Shape;574;g26e3a91b602_0_9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5" name="Shape 585"/>
        <p:cNvGrpSpPr/>
        <p:nvPr/>
      </p:nvGrpSpPr>
      <p:grpSpPr>
        <a:xfrm>
          <a:off x="0" y="0"/>
          <a:ext cx="0" cy="0"/>
          <a:chOff x="0" y="0"/>
          <a:chExt cx="0" cy="0"/>
        </a:xfrm>
      </p:grpSpPr>
      <p:sp>
        <p:nvSpPr>
          <p:cNvPr id="586" name="Google Shape;586;g26e3a91b602_0_2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7" name="Google Shape;587;g26e3a91b602_0_2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8" name="Shape 598"/>
        <p:cNvGrpSpPr/>
        <p:nvPr/>
      </p:nvGrpSpPr>
      <p:grpSpPr>
        <a:xfrm>
          <a:off x="0" y="0"/>
          <a:ext cx="0" cy="0"/>
          <a:chOff x="0" y="0"/>
          <a:chExt cx="0" cy="0"/>
        </a:xfrm>
      </p:grpSpPr>
      <p:sp>
        <p:nvSpPr>
          <p:cNvPr id="599" name="Google Shape;599;g26e3a91b602_0_9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0" name="Google Shape;600;g26e3a91b602_0_9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g26e3a91b602_0_9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3" name="Google Shape;613;g26e3a91b602_0_9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4" name="Shape 624"/>
        <p:cNvGrpSpPr/>
        <p:nvPr/>
      </p:nvGrpSpPr>
      <p:grpSpPr>
        <a:xfrm>
          <a:off x="0" y="0"/>
          <a:ext cx="0" cy="0"/>
          <a:chOff x="0" y="0"/>
          <a:chExt cx="0" cy="0"/>
        </a:xfrm>
      </p:grpSpPr>
      <p:sp>
        <p:nvSpPr>
          <p:cNvPr id="625" name="Google Shape;625;g26e3a91b602_0_9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6" name="Google Shape;626;g26e3a91b602_0_9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7" name="Shape 637"/>
        <p:cNvGrpSpPr/>
        <p:nvPr/>
      </p:nvGrpSpPr>
      <p:grpSpPr>
        <a:xfrm>
          <a:off x="0" y="0"/>
          <a:ext cx="0" cy="0"/>
          <a:chOff x="0" y="0"/>
          <a:chExt cx="0" cy="0"/>
        </a:xfrm>
      </p:grpSpPr>
      <p:sp>
        <p:nvSpPr>
          <p:cNvPr id="638" name="Google Shape;638;g26e3a91b602_0_2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9" name="Google Shape;639;g26e3a91b602_0_2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9" name="Shape 649"/>
        <p:cNvGrpSpPr/>
        <p:nvPr/>
      </p:nvGrpSpPr>
      <p:grpSpPr>
        <a:xfrm>
          <a:off x="0" y="0"/>
          <a:ext cx="0" cy="0"/>
          <a:chOff x="0" y="0"/>
          <a:chExt cx="0" cy="0"/>
        </a:xfrm>
      </p:grpSpPr>
      <p:sp>
        <p:nvSpPr>
          <p:cNvPr id="650" name="Google Shape;650;g26e3a91b602_0_10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1" name="Google Shape;651;g26e3a91b602_0_10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26e3a91b602_0_5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26e3a91b602_0_5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1" name="Shape 661"/>
        <p:cNvGrpSpPr/>
        <p:nvPr/>
      </p:nvGrpSpPr>
      <p:grpSpPr>
        <a:xfrm>
          <a:off x="0" y="0"/>
          <a:ext cx="0" cy="0"/>
          <a:chOff x="0" y="0"/>
          <a:chExt cx="0" cy="0"/>
        </a:xfrm>
      </p:grpSpPr>
      <p:sp>
        <p:nvSpPr>
          <p:cNvPr id="662" name="Google Shape;662;g26e3a91b602_0_10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3" name="Google Shape;663;g26e3a91b602_0_10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3" name="Shape 673"/>
        <p:cNvGrpSpPr/>
        <p:nvPr/>
      </p:nvGrpSpPr>
      <p:grpSpPr>
        <a:xfrm>
          <a:off x="0" y="0"/>
          <a:ext cx="0" cy="0"/>
          <a:chOff x="0" y="0"/>
          <a:chExt cx="0" cy="0"/>
        </a:xfrm>
      </p:grpSpPr>
      <p:sp>
        <p:nvSpPr>
          <p:cNvPr id="674" name="Google Shape;674;g26e3a91b602_0_10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5" name="Google Shape;675;g26e3a91b602_0_10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5" name="Shape 685"/>
        <p:cNvGrpSpPr/>
        <p:nvPr/>
      </p:nvGrpSpPr>
      <p:grpSpPr>
        <a:xfrm>
          <a:off x="0" y="0"/>
          <a:ext cx="0" cy="0"/>
          <a:chOff x="0" y="0"/>
          <a:chExt cx="0" cy="0"/>
        </a:xfrm>
      </p:grpSpPr>
      <p:sp>
        <p:nvSpPr>
          <p:cNvPr id="686" name="Google Shape;686;g26e3a91b602_0_2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7" name="Google Shape;687;g26e3a91b602_0_2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7" name="Shape 697"/>
        <p:cNvGrpSpPr/>
        <p:nvPr/>
      </p:nvGrpSpPr>
      <p:grpSpPr>
        <a:xfrm>
          <a:off x="0" y="0"/>
          <a:ext cx="0" cy="0"/>
          <a:chOff x="0" y="0"/>
          <a:chExt cx="0" cy="0"/>
        </a:xfrm>
      </p:grpSpPr>
      <p:sp>
        <p:nvSpPr>
          <p:cNvPr id="698" name="Google Shape;698;g26e3a91b602_0_10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9" name="Google Shape;699;g26e3a91b602_0_10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9" name="Shape 709"/>
        <p:cNvGrpSpPr/>
        <p:nvPr/>
      </p:nvGrpSpPr>
      <p:grpSpPr>
        <a:xfrm>
          <a:off x="0" y="0"/>
          <a:ext cx="0" cy="0"/>
          <a:chOff x="0" y="0"/>
          <a:chExt cx="0" cy="0"/>
        </a:xfrm>
      </p:grpSpPr>
      <p:sp>
        <p:nvSpPr>
          <p:cNvPr id="710" name="Google Shape;710;g26e3a91b602_0_10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1" name="Google Shape;711;g26e3a91b602_0_10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1" name="Shape 721"/>
        <p:cNvGrpSpPr/>
        <p:nvPr/>
      </p:nvGrpSpPr>
      <p:grpSpPr>
        <a:xfrm>
          <a:off x="0" y="0"/>
          <a:ext cx="0" cy="0"/>
          <a:chOff x="0" y="0"/>
          <a:chExt cx="0" cy="0"/>
        </a:xfrm>
      </p:grpSpPr>
      <p:sp>
        <p:nvSpPr>
          <p:cNvPr id="722" name="Google Shape;722;g26e3a91b602_0_18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3" name="Google Shape;723;g26e3a91b602_0_18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3" name="Shape 733"/>
        <p:cNvGrpSpPr/>
        <p:nvPr/>
      </p:nvGrpSpPr>
      <p:grpSpPr>
        <a:xfrm>
          <a:off x="0" y="0"/>
          <a:ext cx="0" cy="0"/>
          <a:chOff x="0" y="0"/>
          <a:chExt cx="0" cy="0"/>
        </a:xfrm>
      </p:grpSpPr>
      <p:sp>
        <p:nvSpPr>
          <p:cNvPr id="734" name="Google Shape;734;g26e2ad75d99_0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5" name="Google Shape;735;g26e2ad75d99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0" name="Shape 740"/>
        <p:cNvGrpSpPr/>
        <p:nvPr/>
      </p:nvGrpSpPr>
      <p:grpSpPr>
        <a:xfrm>
          <a:off x="0" y="0"/>
          <a:ext cx="0" cy="0"/>
          <a:chOff x="0" y="0"/>
          <a:chExt cx="0" cy="0"/>
        </a:xfrm>
      </p:grpSpPr>
      <p:sp>
        <p:nvSpPr>
          <p:cNvPr id="741" name="Google Shape;741;g26e3a91b602_0_10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2" name="Google Shape;742;g26e3a91b602_0_10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7" name="Shape 747"/>
        <p:cNvGrpSpPr/>
        <p:nvPr/>
      </p:nvGrpSpPr>
      <p:grpSpPr>
        <a:xfrm>
          <a:off x="0" y="0"/>
          <a:ext cx="0" cy="0"/>
          <a:chOff x="0" y="0"/>
          <a:chExt cx="0" cy="0"/>
        </a:xfrm>
      </p:grpSpPr>
      <p:sp>
        <p:nvSpPr>
          <p:cNvPr id="748" name="Google Shape;748;g26e3a91b602_0_10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9" name="Google Shape;749;g26e3a91b602_0_10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4" name="Shape 754"/>
        <p:cNvGrpSpPr/>
        <p:nvPr/>
      </p:nvGrpSpPr>
      <p:grpSpPr>
        <a:xfrm>
          <a:off x="0" y="0"/>
          <a:ext cx="0" cy="0"/>
          <a:chOff x="0" y="0"/>
          <a:chExt cx="0" cy="0"/>
        </a:xfrm>
      </p:grpSpPr>
      <p:sp>
        <p:nvSpPr>
          <p:cNvPr id="755" name="Google Shape;755;g26e3a91b602_0_10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6" name="Google Shape;756;g26e3a91b602_0_10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6e3a91b602_0_5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6e3a91b602_0_5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1" name="Shape 761"/>
        <p:cNvGrpSpPr/>
        <p:nvPr/>
      </p:nvGrpSpPr>
      <p:grpSpPr>
        <a:xfrm>
          <a:off x="0" y="0"/>
          <a:ext cx="0" cy="0"/>
          <a:chOff x="0" y="0"/>
          <a:chExt cx="0" cy="0"/>
        </a:xfrm>
      </p:grpSpPr>
      <p:sp>
        <p:nvSpPr>
          <p:cNvPr id="762" name="Google Shape;762;g26e2ad75d99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3" name="Google Shape;763;g26e2ad75d99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9" name="Shape 769"/>
        <p:cNvGrpSpPr/>
        <p:nvPr/>
      </p:nvGrpSpPr>
      <p:grpSpPr>
        <a:xfrm>
          <a:off x="0" y="0"/>
          <a:ext cx="0" cy="0"/>
          <a:chOff x="0" y="0"/>
          <a:chExt cx="0" cy="0"/>
        </a:xfrm>
      </p:grpSpPr>
      <p:sp>
        <p:nvSpPr>
          <p:cNvPr id="770" name="Google Shape;770;g26e3a91b602_0_10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1" name="Google Shape;771;g26e3a91b602_0_10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7" name="Shape 777"/>
        <p:cNvGrpSpPr/>
        <p:nvPr/>
      </p:nvGrpSpPr>
      <p:grpSpPr>
        <a:xfrm>
          <a:off x="0" y="0"/>
          <a:ext cx="0" cy="0"/>
          <a:chOff x="0" y="0"/>
          <a:chExt cx="0" cy="0"/>
        </a:xfrm>
      </p:grpSpPr>
      <p:sp>
        <p:nvSpPr>
          <p:cNvPr id="778" name="Google Shape;778;g26e3a91b602_0_10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9" name="Google Shape;779;g26e3a91b602_0_10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5" name="Shape 785"/>
        <p:cNvGrpSpPr/>
        <p:nvPr/>
      </p:nvGrpSpPr>
      <p:grpSpPr>
        <a:xfrm>
          <a:off x="0" y="0"/>
          <a:ext cx="0" cy="0"/>
          <a:chOff x="0" y="0"/>
          <a:chExt cx="0" cy="0"/>
        </a:xfrm>
      </p:grpSpPr>
      <p:sp>
        <p:nvSpPr>
          <p:cNvPr id="786" name="Google Shape;786;g26e3a91b602_0_10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7" name="Google Shape;787;g26e3a91b602_0_10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3" name="Shape 793"/>
        <p:cNvGrpSpPr/>
        <p:nvPr/>
      </p:nvGrpSpPr>
      <p:grpSpPr>
        <a:xfrm>
          <a:off x="0" y="0"/>
          <a:ext cx="0" cy="0"/>
          <a:chOff x="0" y="0"/>
          <a:chExt cx="0" cy="0"/>
        </a:xfrm>
      </p:grpSpPr>
      <p:sp>
        <p:nvSpPr>
          <p:cNvPr id="794" name="Google Shape;794;g26e3a91b602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5" name="Google Shape;795;g26e3a91b602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9" name="Shape 809"/>
        <p:cNvGrpSpPr/>
        <p:nvPr/>
      </p:nvGrpSpPr>
      <p:grpSpPr>
        <a:xfrm>
          <a:off x="0" y="0"/>
          <a:ext cx="0" cy="0"/>
          <a:chOff x="0" y="0"/>
          <a:chExt cx="0" cy="0"/>
        </a:xfrm>
      </p:grpSpPr>
      <p:sp>
        <p:nvSpPr>
          <p:cNvPr id="810" name="Google Shape;810;g26e3a91b602_0_10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1" name="Google Shape;811;g26e3a91b602_0_10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5" name="Shape 825"/>
        <p:cNvGrpSpPr/>
        <p:nvPr/>
      </p:nvGrpSpPr>
      <p:grpSpPr>
        <a:xfrm>
          <a:off x="0" y="0"/>
          <a:ext cx="0" cy="0"/>
          <a:chOff x="0" y="0"/>
          <a:chExt cx="0" cy="0"/>
        </a:xfrm>
      </p:grpSpPr>
      <p:sp>
        <p:nvSpPr>
          <p:cNvPr id="826" name="Google Shape;826;g26e3a91b602_0_11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7" name="Google Shape;827;g26e3a91b602_0_1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1" name="Shape 841"/>
        <p:cNvGrpSpPr/>
        <p:nvPr/>
      </p:nvGrpSpPr>
      <p:grpSpPr>
        <a:xfrm>
          <a:off x="0" y="0"/>
          <a:ext cx="0" cy="0"/>
          <a:chOff x="0" y="0"/>
          <a:chExt cx="0" cy="0"/>
        </a:xfrm>
      </p:grpSpPr>
      <p:sp>
        <p:nvSpPr>
          <p:cNvPr id="842" name="Google Shape;842;g26e3a91b602_0_1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3" name="Google Shape;843;g26e3a91b602_0_1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7" name="Shape 857"/>
        <p:cNvGrpSpPr/>
        <p:nvPr/>
      </p:nvGrpSpPr>
      <p:grpSpPr>
        <a:xfrm>
          <a:off x="0" y="0"/>
          <a:ext cx="0" cy="0"/>
          <a:chOff x="0" y="0"/>
          <a:chExt cx="0" cy="0"/>
        </a:xfrm>
      </p:grpSpPr>
      <p:sp>
        <p:nvSpPr>
          <p:cNvPr id="858" name="Google Shape;858;g26e3a91b602_0_3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9" name="Google Shape;859;g26e3a91b602_0_3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9" name="Shape 879"/>
        <p:cNvGrpSpPr/>
        <p:nvPr/>
      </p:nvGrpSpPr>
      <p:grpSpPr>
        <a:xfrm>
          <a:off x="0" y="0"/>
          <a:ext cx="0" cy="0"/>
          <a:chOff x="0" y="0"/>
          <a:chExt cx="0" cy="0"/>
        </a:xfrm>
      </p:grpSpPr>
      <p:sp>
        <p:nvSpPr>
          <p:cNvPr id="880" name="Google Shape;880;g26e3a91b602_0_11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1" name="Google Shape;881;g26e3a91b602_0_1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26e3a91a63e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26e3a91a63e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1" name="Shape 901"/>
        <p:cNvGrpSpPr/>
        <p:nvPr/>
      </p:nvGrpSpPr>
      <p:grpSpPr>
        <a:xfrm>
          <a:off x="0" y="0"/>
          <a:ext cx="0" cy="0"/>
          <a:chOff x="0" y="0"/>
          <a:chExt cx="0" cy="0"/>
        </a:xfrm>
      </p:grpSpPr>
      <p:sp>
        <p:nvSpPr>
          <p:cNvPr id="902" name="Google Shape;902;g26e3a91b602_0_11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3" name="Google Shape;903;g26e3a91b602_0_1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3" name="Shape 923"/>
        <p:cNvGrpSpPr/>
        <p:nvPr/>
      </p:nvGrpSpPr>
      <p:grpSpPr>
        <a:xfrm>
          <a:off x="0" y="0"/>
          <a:ext cx="0" cy="0"/>
          <a:chOff x="0" y="0"/>
          <a:chExt cx="0" cy="0"/>
        </a:xfrm>
      </p:grpSpPr>
      <p:sp>
        <p:nvSpPr>
          <p:cNvPr id="924" name="Google Shape;924;g26e3a91b602_0_11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5" name="Google Shape;925;g26e3a91b602_0_11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5" name="Shape 945"/>
        <p:cNvGrpSpPr/>
        <p:nvPr/>
      </p:nvGrpSpPr>
      <p:grpSpPr>
        <a:xfrm>
          <a:off x="0" y="0"/>
          <a:ext cx="0" cy="0"/>
          <a:chOff x="0" y="0"/>
          <a:chExt cx="0" cy="0"/>
        </a:xfrm>
      </p:grpSpPr>
      <p:sp>
        <p:nvSpPr>
          <p:cNvPr id="946" name="Google Shape;946;g26e3a91b602_0_3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7" name="Google Shape;947;g26e3a91b602_0_3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4" name="Shape 964"/>
        <p:cNvGrpSpPr/>
        <p:nvPr/>
      </p:nvGrpSpPr>
      <p:grpSpPr>
        <a:xfrm>
          <a:off x="0" y="0"/>
          <a:ext cx="0" cy="0"/>
          <a:chOff x="0" y="0"/>
          <a:chExt cx="0" cy="0"/>
        </a:xfrm>
      </p:grpSpPr>
      <p:sp>
        <p:nvSpPr>
          <p:cNvPr id="965" name="Google Shape;965;g26e3a91b602_0_12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6" name="Google Shape;966;g26e3a91b602_0_1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3" name="Shape 983"/>
        <p:cNvGrpSpPr/>
        <p:nvPr/>
      </p:nvGrpSpPr>
      <p:grpSpPr>
        <a:xfrm>
          <a:off x="0" y="0"/>
          <a:ext cx="0" cy="0"/>
          <a:chOff x="0" y="0"/>
          <a:chExt cx="0" cy="0"/>
        </a:xfrm>
      </p:grpSpPr>
      <p:sp>
        <p:nvSpPr>
          <p:cNvPr id="984" name="Google Shape;984;g26e3a91b602_0_12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5" name="Google Shape;985;g26e3a91b602_0_1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2" name="Shape 1002"/>
        <p:cNvGrpSpPr/>
        <p:nvPr/>
      </p:nvGrpSpPr>
      <p:grpSpPr>
        <a:xfrm>
          <a:off x="0" y="0"/>
          <a:ext cx="0" cy="0"/>
          <a:chOff x="0" y="0"/>
          <a:chExt cx="0" cy="0"/>
        </a:xfrm>
      </p:grpSpPr>
      <p:sp>
        <p:nvSpPr>
          <p:cNvPr id="1003" name="Google Shape;1003;g26e3a91b602_0_12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4" name="Google Shape;1004;g26e3a91b602_0_12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1" name="Shape 1021"/>
        <p:cNvGrpSpPr/>
        <p:nvPr/>
      </p:nvGrpSpPr>
      <p:grpSpPr>
        <a:xfrm>
          <a:off x="0" y="0"/>
          <a:ext cx="0" cy="0"/>
          <a:chOff x="0" y="0"/>
          <a:chExt cx="0" cy="0"/>
        </a:xfrm>
      </p:grpSpPr>
      <p:sp>
        <p:nvSpPr>
          <p:cNvPr id="1022" name="Google Shape;1022;g26e2ad75d99_0_1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3" name="Google Shape;1023;g26e2ad75d99_0_1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3" name="Shape 1033"/>
        <p:cNvGrpSpPr/>
        <p:nvPr/>
      </p:nvGrpSpPr>
      <p:grpSpPr>
        <a:xfrm>
          <a:off x="0" y="0"/>
          <a:ext cx="0" cy="0"/>
          <a:chOff x="0" y="0"/>
          <a:chExt cx="0" cy="0"/>
        </a:xfrm>
      </p:grpSpPr>
      <p:sp>
        <p:nvSpPr>
          <p:cNvPr id="1034" name="Google Shape;1034;g26e3a91b602_0_12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5" name="Google Shape;1035;g26e3a91b602_0_12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5" name="Shape 1045"/>
        <p:cNvGrpSpPr/>
        <p:nvPr/>
      </p:nvGrpSpPr>
      <p:grpSpPr>
        <a:xfrm>
          <a:off x="0" y="0"/>
          <a:ext cx="0" cy="0"/>
          <a:chOff x="0" y="0"/>
          <a:chExt cx="0" cy="0"/>
        </a:xfrm>
      </p:grpSpPr>
      <p:sp>
        <p:nvSpPr>
          <p:cNvPr id="1046" name="Google Shape;1046;g26e3a91b602_0_12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7" name="Google Shape;1047;g26e3a91b602_0_12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7" name="Shape 1057"/>
        <p:cNvGrpSpPr/>
        <p:nvPr/>
      </p:nvGrpSpPr>
      <p:grpSpPr>
        <a:xfrm>
          <a:off x="0" y="0"/>
          <a:ext cx="0" cy="0"/>
          <a:chOff x="0" y="0"/>
          <a:chExt cx="0" cy="0"/>
        </a:xfrm>
      </p:grpSpPr>
      <p:sp>
        <p:nvSpPr>
          <p:cNvPr id="1058" name="Google Shape;1058;g26e3a91b602_0_12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9" name="Google Shape;1059;g26e3a91b602_0_12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26e3a91b602_0_6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26e3a91b602_0_6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9" name="Shape 1069"/>
        <p:cNvGrpSpPr/>
        <p:nvPr/>
      </p:nvGrpSpPr>
      <p:grpSpPr>
        <a:xfrm>
          <a:off x="0" y="0"/>
          <a:ext cx="0" cy="0"/>
          <a:chOff x="0" y="0"/>
          <a:chExt cx="0" cy="0"/>
        </a:xfrm>
      </p:grpSpPr>
      <p:sp>
        <p:nvSpPr>
          <p:cNvPr id="1070" name="Google Shape;1070;g26e3a91b602_0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1" name="Google Shape;1071;g26e3a91b602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5" name="Shape 1085"/>
        <p:cNvGrpSpPr/>
        <p:nvPr/>
      </p:nvGrpSpPr>
      <p:grpSpPr>
        <a:xfrm>
          <a:off x="0" y="0"/>
          <a:ext cx="0" cy="0"/>
          <a:chOff x="0" y="0"/>
          <a:chExt cx="0" cy="0"/>
        </a:xfrm>
      </p:grpSpPr>
      <p:sp>
        <p:nvSpPr>
          <p:cNvPr id="1086" name="Google Shape;1086;g26e3a91b602_0_12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7" name="Google Shape;1087;g26e3a91b602_0_12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1" name="Shape 1101"/>
        <p:cNvGrpSpPr/>
        <p:nvPr/>
      </p:nvGrpSpPr>
      <p:grpSpPr>
        <a:xfrm>
          <a:off x="0" y="0"/>
          <a:ext cx="0" cy="0"/>
          <a:chOff x="0" y="0"/>
          <a:chExt cx="0" cy="0"/>
        </a:xfrm>
      </p:grpSpPr>
      <p:sp>
        <p:nvSpPr>
          <p:cNvPr id="1102" name="Google Shape;1102;g26e3a91b602_0_13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3" name="Google Shape;1103;g26e3a91b602_0_13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7" name="Shape 1117"/>
        <p:cNvGrpSpPr/>
        <p:nvPr/>
      </p:nvGrpSpPr>
      <p:grpSpPr>
        <a:xfrm>
          <a:off x="0" y="0"/>
          <a:ext cx="0" cy="0"/>
          <a:chOff x="0" y="0"/>
          <a:chExt cx="0" cy="0"/>
        </a:xfrm>
      </p:grpSpPr>
      <p:sp>
        <p:nvSpPr>
          <p:cNvPr id="1118" name="Google Shape;1118;g26e3a91b602_0_13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9" name="Google Shape;1119;g26e3a91b602_0_13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3" name="Shape 1133"/>
        <p:cNvGrpSpPr/>
        <p:nvPr/>
      </p:nvGrpSpPr>
      <p:grpSpPr>
        <a:xfrm>
          <a:off x="0" y="0"/>
          <a:ext cx="0" cy="0"/>
          <a:chOff x="0" y="0"/>
          <a:chExt cx="0" cy="0"/>
        </a:xfrm>
      </p:grpSpPr>
      <p:sp>
        <p:nvSpPr>
          <p:cNvPr id="1134" name="Google Shape;1134;g26e3a91b602_0_1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5" name="Google Shape;1135;g26e3a91b602_0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2" name="Shape 1152"/>
        <p:cNvGrpSpPr/>
        <p:nvPr/>
      </p:nvGrpSpPr>
      <p:grpSpPr>
        <a:xfrm>
          <a:off x="0" y="0"/>
          <a:ext cx="0" cy="0"/>
          <a:chOff x="0" y="0"/>
          <a:chExt cx="0" cy="0"/>
        </a:xfrm>
      </p:grpSpPr>
      <p:sp>
        <p:nvSpPr>
          <p:cNvPr id="1153" name="Google Shape;1153;g26e3a91b602_0_13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4" name="Google Shape;1154;g26e3a91b602_0_13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1" name="Shape 1171"/>
        <p:cNvGrpSpPr/>
        <p:nvPr/>
      </p:nvGrpSpPr>
      <p:grpSpPr>
        <a:xfrm>
          <a:off x="0" y="0"/>
          <a:ext cx="0" cy="0"/>
          <a:chOff x="0" y="0"/>
          <a:chExt cx="0" cy="0"/>
        </a:xfrm>
      </p:grpSpPr>
      <p:sp>
        <p:nvSpPr>
          <p:cNvPr id="1172" name="Google Shape;1172;g26e3a91b602_0_13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3" name="Google Shape;1173;g26e3a91b602_0_13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0" name="Shape 1190"/>
        <p:cNvGrpSpPr/>
        <p:nvPr/>
      </p:nvGrpSpPr>
      <p:grpSpPr>
        <a:xfrm>
          <a:off x="0" y="0"/>
          <a:ext cx="0" cy="0"/>
          <a:chOff x="0" y="0"/>
          <a:chExt cx="0" cy="0"/>
        </a:xfrm>
      </p:grpSpPr>
      <p:sp>
        <p:nvSpPr>
          <p:cNvPr id="1191" name="Google Shape;1191;g26e3a91b602_0_13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2" name="Google Shape;1192;g26e3a91b602_0_13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9" name="Shape 1209"/>
        <p:cNvGrpSpPr/>
        <p:nvPr/>
      </p:nvGrpSpPr>
      <p:grpSpPr>
        <a:xfrm>
          <a:off x="0" y="0"/>
          <a:ext cx="0" cy="0"/>
          <a:chOff x="0" y="0"/>
          <a:chExt cx="0" cy="0"/>
        </a:xfrm>
      </p:grpSpPr>
      <p:sp>
        <p:nvSpPr>
          <p:cNvPr id="1210" name="Google Shape;1210;g26e3a91b602_0_3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1" name="Google Shape;1211;g26e3a91b602_0_3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9" name="Shape 1229"/>
        <p:cNvGrpSpPr/>
        <p:nvPr/>
      </p:nvGrpSpPr>
      <p:grpSpPr>
        <a:xfrm>
          <a:off x="0" y="0"/>
          <a:ext cx="0" cy="0"/>
          <a:chOff x="0" y="0"/>
          <a:chExt cx="0" cy="0"/>
        </a:xfrm>
      </p:grpSpPr>
      <p:sp>
        <p:nvSpPr>
          <p:cNvPr id="1230" name="Google Shape;1230;g26e3a91b602_0_13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1" name="Google Shape;1231;g26e3a91b602_0_13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26e3a91b602_0_6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26e3a91b602_0_6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9" name="Shape 1249"/>
        <p:cNvGrpSpPr/>
        <p:nvPr/>
      </p:nvGrpSpPr>
      <p:grpSpPr>
        <a:xfrm>
          <a:off x="0" y="0"/>
          <a:ext cx="0" cy="0"/>
          <a:chOff x="0" y="0"/>
          <a:chExt cx="0" cy="0"/>
        </a:xfrm>
      </p:grpSpPr>
      <p:sp>
        <p:nvSpPr>
          <p:cNvPr id="1250" name="Google Shape;1250;g26e3a91b602_0_14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1" name="Google Shape;1251;g26e3a91b602_0_14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9" name="Shape 1269"/>
        <p:cNvGrpSpPr/>
        <p:nvPr/>
      </p:nvGrpSpPr>
      <p:grpSpPr>
        <a:xfrm>
          <a:off x="0" y="0"/>
          <a:ext cx="0" cy="0"/>
          <a:chOff x="0" y="0"/>
          <a:chExt cx="0" cy="0"/>
        </a:xfrm>
      </p:grpSpPr>
      <p:sp>
        <p:nvSpPr>
          <p:cNvPr id="1270" name="Google Shape;1270;g26e3a91b602_0_14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1" name="Google Shape;1271;g26e3a91b602_0_14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9" name="Shape 1289"/>
        <p:cNvGrpSpPr/>
        <p:nvPr/>
      </p:nvGrpSpPr>
      <p:grpSpPr>
        <a:xfrm>
          <a:off x="0" y="0"/>
          <a:ext cx="0" cy="0"/>
          <a:chOff x="0" y="0"/>
          <a:chExt cx="0" cy="0"/>
        </a:xfrm>
      </p:grpSpPr>
      <p:sp>
        <p:nvSpPr>
          <p:cNvPr id="1290" name="Google Shape;1290;g26e3a91b602_0_4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1" name="Google Shape;1291;g26e3a91b602_0_4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0" name="Shape 1310"/>
        <p:cNvGrpSpPr/>
        <p:nvPr/>
      </p:nvGrpSpPr>
      <p:grpSpPr>
        <a:xfrm>
          <a:off x="0" y="0"/>
          <a:ext cx="0" cy="0"/>
          <a:chOff x="0" y="0"/>
          <a:chExt cx="0" cy="0"/>
        </a:xfrm>
      </p:grpSpPr>
      <p:sp>
        <p:nvSpPr>
          <p:cNvPr id="1311" name="Google Shape;1311;g26e3a91b602_0_14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2" name="Google Shape;1312;g26e3a91b602_0_14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1" name="Shape 1331"/>
        <p:cNvGrpSpPr/>
        <p:nvPr/>
      </p:nvGrpSpPr>
      <p:grpSpPr>
        <a:xfrm>
          <a:off x="0" y="0"/>
          <a:ext cx="0" cy="0"/>
          <a:chOff x="0" y="0"/>
          <a:chExt cx="0" cy="0"/>
        </a:xfrm>
      </p:grpSpPr>
      <p:sp>
        <p:nvSpPr>
          <p:cNvPr id="1332" name="Google Shape;1332;g26e3a91b602_0_14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3" name="Google Shape;1333;g26e3a91b602_0_14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2" name="Shape 1352"/>
        <p:cNvGrpSpPr/>
        <p:nvPr/>
      </p:nvGrpSpPr>
      <p:grpSpPr>
        <a:xfrm>
          <a:off x="0" y="0"/>
          <a:ext cx="0" cy="0"/>
          <a:chOff x="0" y="0"/>
          <a:chExt cx="0" cy="0"/>
        </a:xfrm>
      </p:grpSpPr>
      <p:sp>
        <p:nvSpPr>
          <p:cNvPr id="1353" name="Google Shape;1353;g26e3a91b602_0_14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4" name="Google Shape;1354;g26e3a91b602_0_14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3" name="Shape 1373"/>
        <p:cNvGrpSpPr/>
        <p:nvPr/>
      </p:nvGrpSpPr>
      <p:grpSpPr>
        <a:xfrm>
          <a:off x="0" y="0"/>
          <a:ext cx="0" cy="0"/>
          <a:chOff x="0" y="0"/>
          <a:chExt cx="0" cy="0"/>
        </a:xfrm>
      </p:grpSpPr>
      <p:sp>
        <p:nvSpPr>
          <p:cNvPr id="1374" name="Google Shape;1374;g26e2ad75d99_0_3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5" name="Google Shape;1375;g26e2ad75d99_0_3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3" name="Shape 1393"/>
        <p:cNvGrpSpPr/>
        <p:nvPr/>
      </p:nvGrpSpPr>
      <p:grpSpPr>
        <a:xfrm>
          <a:off x="0" y="0"/>
          <a:ext cx="0" cy="0"/>
          <a:chOff x="0" y="0"/>
          <a:chExt cx="0" cy="0"/>
        </a:xfrm>
      </p:grpSpPr>
      <p:sp>
        <p:nvSpPr>
          <p:cNvPr id="1394" name="Google Shape;1394;g26e3a91b602_0_15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5" name="Google Shape;1395;g26e3a91b602_0_15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3" name="Shape 1413"/>
        <p:cNvGrpSpPr/>
        <p:nvPr/>
      </p:nvGrpSpPr>
      <p:grpSpPr>
        <a:xfrm>
          <a:off x="0" y="0"/>
          <a:ext cx="0" cy="0"/>
          <a:chOff x="0" y="0"/>
          <a:chExt cx="0" cy="0"/>
        </a:xfrm>
      </p:grpSpPr>
      <p:sp>
        <p:nvSpPr>
          <p:cNvPr id="1414" name="Google Shape;1414;g26e3a91b602_0_15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5" name="Google Shape;1415;g26e3a91b602_0_15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3" name="Shape 1433"/>
        <p:cNvGrpSpPr/>
        <p:nvPr/>
      </p:nvGrpSpPr>
      <p:grpSpPr>
        <a:xfrm>
          <a:off x="0" y="0"/>
          <a:ext cx="0" cy="0"/>
          <a:chOff x="0" y="0"/>
          <a:chExt cx="0" cy="0"/>
        </a:xfrm>
      </p:grpSpPr>
      <p:sp>
        <p:nvSpPr>
          <p:cNvPr id="1434" name="Google Shape;1434;g26e3a91b602_0_15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5" name="Google Shape;1435;g26e3a91b602_0_15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26e3a91b602_0_6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26e3a91b602_0_6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3" name="Shape 1453"/>
        <p:cNvGrpSpPr/>
        <p:nvPr/>
      </p:nvGrpSpPr>
      <p:grpSpPr>
        <a:xfrm>
          <a:off x="0" y="0"/>
          <a:ext cx="0" cy="0"/>
          <a:chOff x="0" y="0"/>
          <a:chExt cx="0" cy="0"/>
        </a:xfrm>
      </p:grpSpPr>
      <p:sp>
        <p:nvSpPr>
          <p:cNvPr id="1454" name="Google Shape;1454;g26e3a91b602_0_4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5" name="Google Shape;1455;g26e3a91b602_0_4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6" name="Shape 1476"/>
        <p:cNvGrpSpPr/>
        <p:nvPr/>
      </p:nvGrpSpPr>
      <p:grpSpPr>
        <a:xfrm>
          <a:off x="0" y="0"/>
          <a:ext cx="0" cy="0"/>
          <a:chOff x="0" y="0"/>
          <a:chExt cx="0" cy="0"/>
        </a:xfrm>
      </p:grpSpPr>
      <p:sp>
        <p:nvSpPr>
          <p:cNvPr id="1477" name="Google Shape;1477;g26e3a91b602_0_15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8" name="Google Shape;1478;g26e3a91b602_0_15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9" name="Shape 1499"/>
        <p:cNvGrpSpPr/>
        <p:nvPr/>
      </p:nvGrpSpPr>
      <p:grpSpPr>
        <a:xfrm>
          <a:off x="0" y="0"/>
          <a:ext cx="0" cy="0"/>
          <a:chOff x="0" y="0"/>
          <a:chExt cx="0" cy="0"/>
        </a:xfrm>
      </p:grpSpPr>
      <p:sp>
        <p:nvSpPr>
          <p:cNvPr id="1500" name="Google Shape;1500;g26e3a91b602_0_15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1" name="Google Shape;1501;g26e3a91b602_0_15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2" name="Shape 1522"/>
        <p:cNvGrpSpPr/>
        <p:nvPr/>
      </p:nvGrpSpPr>
      <p:grpSpPr>
        <a:xfrm>
          <a:off x="0" y="0"/>
          <a:ext cx="0" cy="0"/>
          <a:chOff x="0" y="0"/>
          <a:chExt cx="0" cy="0"/>
        </a:xfrm>
      </p:grpSpPr>
      <p:sp>
        <p:nvSpPr>
          <p:cNvPr id="1523" name="Google Shape;1523;g26e3a91b602_0_16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4" name="Google Shape;1524;g26e3a91b602_0_16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5" name="Shape 1545"/>
        <p:cNvGrpSpPr/>
        <p:nvPr/>
      </p:nvGrpSpPr>
      <p:grpSpPr>
        <a:xfrm>
          <a:off x="0" y="0"/>
          <a:ext cx="0" cy="0"/>
          <a:chOff x="0" y="0"/>
          <a:chExt cx="0" cy="0"/>
        </a:xfrm>
      </p:grpSpPr>
      <p:sp>
        <p:nvSpPr>
          <p:cNvPr id="1546" name="Google Shape;1546;g26e3a91b602_0_4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7" name="Google Shape;1547;g26e3a91b602_0_4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5" name="Shape 1565"/>
        <p:cNvGrpSpPr/>
        <p:nvPr/>
      </p:nvGrpSpPr>
      <p:grpSpPr>
        <a:xfrm>
          <a:off x="0" y="0"/>
          <a:ext cx="0" cy="0"/>
          <a:chOff x="0" y="0"/>
          <a:chExt cx="0" cy="0"/>
        </a:xfrm>
      </p:grpSpPr>
      <p:sp>
        <p:nvSpPr>
          <p:cNvPr id="1566" name="Google Shape;1566;g26e3a91b602_0_16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7" name="Google Shape;1567;g26e3a91b602_0_16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5" name="Shape 1585"/>
        <p:cNvGrpSpPr/>
        <p:nvPr/>
      </p:nvGrpSpPr>
      <p:grpSpPr>
        <a:xfrm>
          <a:off x="0" y="0"/>
          <a:ext cx="0" cy="0"/>
          <a:chOff x="0" y="0"/>
          <a:chExt cx="0" cy="0"/>
        </a:xfrm>
      </p:grpSpPr>
      <p:sp>
        <p:nvSpPr>
          <p:cNvPr id="1586" name="Google Shape;1586;g26e3a91b602_0_16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7" name="Google Shape;1587;g26e3a91b602_0_16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5" name="Shape 1605"/>
        <p:cNvGrpSpPr/>
        <p:nvPr/>
      </p:nvGrpSpPr>
      <p:grpSpPr>
        <a:xfrm>
          <a:off x="0" y="0"/>
          <a:ext cx="0" cy="0"/>
          <a:chOff x="0" y="0"/>
          <a:chExt cx="0" cy="0"/>
        </a:xfrm>
      </p:grpSpPr>
      <p:sp>
        <p:nvSpPr>
          <p:cNvPr id="1606" name="Google Shape;1606;g26e3a91b602_0_16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7" name="Google Shape;1607;g26e3a91b602_0_16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5" name="Shape 1625"/>
        <p:cNvGrpSpPr/>
        <p:nvPr/>
      </p:nvGrpSpPr>
      <p:grpSpPr>
        <a:xfrm>
          <a:off x="0" y="0"/>
          <a:ext cx="0" cy="0"/>
          <a:chOff x="0" y="0"/>
          <a:chExt cx="0" cy="0"/>
        </a:xfrm>
      </p:grpSpPr>
      <p:sp>
        <p:nvSpPr>
          <p:cNvPr id="1626" name="Google Shape;1626;g26e2ad75d99_0_4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7" name="Google Shape;1627;g26e2ad75d99_0_4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6" name="Shape 1636"/>
        <p:cNvGrpSpPr/>
        <p:nvPr/>
      </p:nvGrpSpPr>
      <p:grpSpPr>
        <a:xfrm>
          <a:off x="0" y="0"/>
          <a:ext cx="0" cy="0"/>
          <a:chOff x="0" y="0"/>
          <a:chExt cx="0" cy="0"/>
        </a:xfrm>
      </p:grpSpPr>
      <p:sp>
        <p:nvSpPr>
          <p:cNvPr id="1637" name="Google Shape;1637;g26e3a91b602_0_17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8" name="Google Shape;1638;g26e3a91b602_0_17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8.png"/><Relationship Id="rId4" Type="http://schemas.openxmlformats.org/officeDocument/2006/relationships/image" Target="../media/image9.pn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0.xml"/><Relationship Id="rId3" Type="http://schemas.openxmlformats.org/officeDocument/2006/relationships/image" Target="../media/image161.png"/><Relationship Id="rId4" Type="http://schemas.openxmlformats.org/officeDocument/2006/relationships/image" Target="../media/image12.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1.xml"/><Relationship Id="rId3" Type="http://schemas.openxmlformats.org/officeDocument/2006/relationships/image" Target="../media/image163.png"/><Relationship Id="rId4" Type="http://schemas.openxmlformats.org/officeDocument/2006/relationships/image" Target="../media/image12.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2.xml"/><Relationship Id="rId3" Type="http://schemas.openxmlformats.org/officeDocument/2006/relationships/image" Target="../media/image171.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3.xml"/><Relationship Id="rId3" Type="http://schemas.openxmlformats.org/officeDocument/2006/relationships/image" Target="../media/image171.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4.xml"/><Relationship Id="rId3" Type="http://schemas.openxmlformats.org/officeDocument/2006/relationships/image" Target="../media/image165.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5.xml"/><Relationship Id="rId3" Type="http://schemas.openxmlformats.org/officeDocument/2006/relationships/image" Target="../media/image167.png"/></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6.xml"/><Relationship Id="rId3" Type="http://schemas.openxmlformats.org/officeDocument/2006/relationships/image" Target="../media/image173.png"/><Relationship Id="rId4" Type="http://schemas.openxmlformats.org/officeDocument/2006/relationships/hyperlink" Target="mailto:support@hacktoberfest.com" TargetMode="Externa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7.xml"/><Relationship Id="rId3" Type="http://schemas.openxmlformats.org/officeDocument/2006/relationships/image" Target="../media/image173.png"/><Relationship Id="rId4" Type="http://schemas.openxmlformats.org/officeDocument/2006/relationships/hyperlink" Target="mailto:support@hacktoberfest.com" TargetMode="Externa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8.xml"/><Relationship Id="rId3" Type="http://schemas.openxmlformats.org/officeDocument/2006/relationships/image" Target="../media/image174.png"/><Relationship Id="rId4" Type="http://schemas.openxmlformats.org/officeDocument/2006/relationships/hyperlink" Target="mailto:support@hacktoberfest.com" TargetMode="Externa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9.xml"/><Relationship Id="rId3" Type="http://schemas.openxmlformats.org/officeDocument/2006/relationships/image" Target="../media/image170.png"/><Relationship Id="rId4" Type="http://schemas.openxmlformats.org/officeDocument/2006/relationships/hyperlink" Target="mailto:support@hacktoberfest.co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8.png"/><Relationship Id="rId4" Type="http://schemas.openxmlformats.org/officeDocument/2006/relationships/image" Target="../media/image9.png"/></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0.xml"/><Relationship Id="rId3" Type="http://schemas.openxmlformats.org/officeDocument/2006/relationships/image" Target="../media/image168.png"/><Relationship Id="rId4" Type="http://schemas.openxmlformats.org/officeDocument/2006/relationships/hyperlink" Target="mailto:support@hacktoberfest.com" TargetMode="Externa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1.xml"/><Relationship Id="rId3" Type="http://schemas.openxmlformats.org/officeDocument/2006/relationships/image" Target="../media/image169.png"/><Relationship Id="rId4" Type="http://schemas.openxmlformats.org/officeDocument/2006/relationships/hyperlink" Target="mailto:support@hacktoberfest.com" TargetMode="Externa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2.xml"/><Relationship Id="rId3" Type="http://schemas.openxmlformats.org/officeDocument/2006/relationships/image" Target="../media/image166.png"/><Relationship Id="rId4" Type="http://schemas.openxmlformats.org/officeDocument/2006/relationships/hyperlink" Target="mailto:support@hacktoberfest.com" TargetMode="Externa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3.xml"/><Relationship Id="rId3" Type="http://schemas.openxmlformats.org/officeDocument/2006/relationships/image" Target="../media/image172.png"/><Relationship Id="rId4" Type="http://schemas.openxmlformats.org/officeDocument/2006/relationships/hyperlink" Target="mailto:support@hacktoberfest.com"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8.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8.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5.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3.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8.png"/><Relationship Id="rId4" Type="http://schemas.openxmlformats.org/officeDocument/2006/relationships/image" Target="../media/image9.png"/><Relationship Id="rId5" Type="http://schemas.openxmlformats.org/officeDocument/2006/relationships/image" Target="../media/image35.png"/><Relationship Id="rId6" Type="http://schemas.openxmlformats.org/officeDocument/2006/relationships/image" Target="../media/image4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8.png"/><Relationship Id="rId4" Type="http://schemas.openxmlformats.org/officeDocument/2006/relationships/image" Target="../media/image9.png"/><Relationship Id="rId5" Type="http://schemas.openxmlformats.org/officeDocument/2006/relationships/image" Target="../media/image35.png"/><Relationship Id="rId6" Type="http://schemas.openxmlformats.org/officeDocument/2006/relationships/image" Target="../media/image4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8.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5.png"/><Relationship Id="rId4" Type="http://schemas.openxmlformats.org/officeDocument/2006/relationships/image" Target="../media/image12.png"/><Relationship Id="rId5" Type="http://schemas.openxmlformats.org/officeDocument/2006/relationships/image" Target="../media/image35.png"/><Relationship Id="rId6" Type="http://schemas.openxmlformats.org/officeDocument/2006/relationships/image" Target="../media/image4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3.png"/><Relationship Id="rId4" Type="http://schemas.openxmlformats.org/officeDocument/2006/relationships/image" Target="../media/image12.png"/><Relationship Id="rId5" Type="http://schemas.openxmlformats.org/officeDocument/2006/relationships/image" Target="../media/image35.png"/><Relationship Id="rId6" Type="http://schemas.openxmlformats.org/officeDocument/2006/relationships/image" Target="../media/image4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45.png"/><Relationship Id="rId4" Type="http://schemas.openxmlformats.org/officeDocument/2006/relationships/image" Target="../media/image9.png"/><Relationship Id="rId5" Type="http://schemas.openxmlformats.org/officeDocument/2006/relationships/image" Target="../media/image35.png"/><Relationship Id="rId6" Type="http://schemas.openxmlformats.org/officeDocument/2006/relationships/image" Target="../media/image4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45.png"/><Relationship Id="rId4" Type="http://schemas.openxmlformats.org/officeDocument/2006/relationships/image" Target="../media/image9.png"/><Relationship Id="rId5" Type="http://schemas.openxmlformats.org/officeDocument/2006/relationships/image" Target="../media/image35.png"/><Relationship Id="rId6" Type="http://schemas.openxmlformats.org/officeDocument/2006/relationships/image" Target="../media/image4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51.png"/><Relationship Id="rId4" Type="http://schemas.openxmlformats.org/officeDocument/2006/relationships/image" Target="../media/image12.png"/><Relationship Id="rId5" Type="http://schemas.openxmlformats.org/officeDocument/2006/relationships/image" Target="../media/image35.png"/><Relationship Id="rId6" Type="http://schemas.openxmlformats.org/officeDocument/2006/relationships/image" Target="../media/image4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65.png"/><Relationship Id="rId4" Type="http://schemas.openxmlformats.org/officeDocument/2006/relationships/image" Target="../media/image12.png"/><Relationship Id="rId5" Type="http://schemas.openxmlformats.org/officeDocument/2006/relationships/image" Target="../media/image35.png"/><Relationship Id="rId6" Type="http://schemas.openxmlformats.org/officeDocument/2006/relationships/image" Target="../media/image4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8.png"/><Relationship Id="rId4" Type="http://schemas.openxmlformats.org/officeDocument/2006/relationships/image" Target="../media/image9.png"/><Relationship Id="rId5" Type="http://schemas.openxmlformats.org/officeDocument/2006/relationships/image" Target="../media/image35.png"/><Relationship Id="rId6" Type="http://schemas.openxmlformats.org/officeDocument/2006/relationships/image" Target="../media/image4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18.png"/><Relationship Id="rId4" Type="http://schemas.openxmlformats.org/officeDocument/2006/relationships/image" Target="../media/image9.png"/><Relationship Id="rId5" Type="http://schemas.openxmlformats.org/officeDocument/2006/relationships/image" Target="../media/image35.png"/><Relationship Id="rId6" Type="http://schemas.openxmlformats.org/officeDocument/2006/relationships/image" Target="../media/image4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5.png"/><Relationship Id="rId4" Type="http://schemas.openxmlformats.org/officeDocument/2006/relationships/image" Target="../media/image12.png"/><Relationship Id="rId5" Type="http://schemas.openxmlformats.org/officeDocument/2006/relationships/image" Target="../media/image35.png"/><Relationship Id="rId6" Type="http://schemas.openxmlformats.org/officeDocument/2006/relationships/image" Target="../media/image4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3.png"/><Relationship Id="rId4" Type="http://schemas.openxmlformats.org/officeDocument/2006/relationships/image" Target="../media/image12.png"/><Relationship Id="rId5" Type="http://schemas.openxmlformats.org/officeDocument/2006/relationships/image" Target="../media/image35.png"/><Relationship Id="rId6" Type="http://schemas.openxmlformats.org/officeDocument/2006/relationships/image" Target="../media/image4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80.png"/><Relationship Id="rId4" Type="http://schemas.openxmlformats.org/officeDocument/2006/relationships/image" Target="../media/image68.png"/><Relationship Id="rId5" Type="http://schemas.openxmlformats.org/officeDocument/2006/relationships/image" Target="../media/image35.png"/><Relationship Id="rId6" Type="http://schemas.openxmlformats.org/officeDocument/2006/relationships/image" Target="../media/image4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80.png"/><Relationship Id="rId4" Type="http://schemas.openxmlformats.org/officeDocument/2006/relationships/image" Target="../media/image9.png"/><Relationship Id="rId5" Type="http://schemas.openxmlformats.org/officeDocument/2006/relationships/image" Target="../media/image35.png"/><Relationship Id="rId6" Type="http://schemas.openxmlformats.org/officeDocument/2006/relationships/image" Target="../media/image4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71.png"/><Relationship Id="rId4" Type="http://schemas.openxmlformats.org/officeDocument/2006/relationships/image" Target="../media/image12.png"/><Relationship Id="rId5" Type="http://schemas.openxmlformats.org/officeDocument/2006/relationships/image" Target="../media/image35.png"/><Relationship Id="rId6" Type="http://schemas.openxmlformats.org/officeDocument/2006/relationships/image" Target="../media/image4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64.png"/><Relationship Id="rId4" Type="http://schemas.openxmlformats.org/officeDocument/2006/relationships/image" Target="../media/image12.png"/><Relationship Id="rId5" Type="http://schemas.openxmlformats.org/officeDocument/2006/relationships/image" Target="../media/image35.png"/><Relationship Id="rId6" Type="http://schemas.openxmlformats.org/officeDocument/2006/relationships/image" Target="../media/image4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80.png"/><Relationship Id="rId4" Type="http://schemas.openxmlformats.org/officeDocument/2006/relationships/image" Target="../media/image9.png"/><Relationship Id="rId5" Type="http://schemas.openxmlformats.org/officeDocument/2006/relationships/image" Target="../media/image35.png"/><Relationship Id="rId6" Type="http://schemas.openxmlformats.org/officeDocument/2006/relationships/image" Target="../media/image4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image" Target="../media/image80.png"/><Relationship Id="rId4" Type="http://schemas.openxmlformats.org/officeDocument/2006/relationships/image" Target="../media/image9.png"/><Relationship Id="rId5" Type="http://schemas.openxmlformats.org/officeDocument/2006/relationships/image" Target="../media/image35.png"/><Relationship Id="rId6" Type="http://schemas.openxmlformats.org/officeDocument/2006/relationships/image" Target="../media/image4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image" Target="../media/image71.png"/><Relationship Id="rId4" Type="http://schemas.openxmlformats.org/officeDocument/2006/relationships/image" Target="../media/image12.png"/><Relationship Id="rId5" Type="http://schemas.openxmlformats.org/officeDocument/2006/relationships/image" Target="../media/image35.png"/><Relationship Id="rId6" Type="http://schemas.openxmlformats.org/officeDocument/2006/relationships/image" Target="../media/image4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image" Target="../media/image64.png"/><Relationship Id="rId4" Type="http://schemas.openxmlformats.org/officeDocument/2006/relationships/image" Target="../media/image12.png"/><Relationship Id="rId5" Type="http://schemas.openxmlformats.org/officeDocument/2006/relationships/image" Target="../media/image35.png"/><Relationship Id="rId6" Type="http://schemas.openxmlformats.org/officeDocument/2006/relationships/image" Target="../media/image4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80.png"/><Relationship Id="rId4" Type="http://schemas.openxmlformats.org/officeDocument/2006/relationships/image" Target="../media/image9.png"/><Relationship Id="rId5" Type="http://schemas.openxmlformats.org/officeDocument/2006/relationships/image" Target="../media/image4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80.png"/><Relationship Id="rId4" Type="http://schemas.openxmlformats.org/officeDocument/2006/relationships/image" Target="../media/image9.png"/><Relationship Id="rId5" Type="http://schemas.openxmlformats.org/officeDocument/2006/relationships/image" Target="../media/image4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image" Target="../media/image71.png"/><Relationship Id="rId4" Type="http://schemas.openxmlformats.org/officeDocument/2006/relationships/image" Target="../media/image12.png"/><Relationship Id="rId5" Type="http://schemas.openxmlformats.org/officeDocument/2006/relationships/image" Target="../media/image4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image" Target="../media/image64.png"/><Relationship Id="rId4" Type="http://schemas.openxmlformats.org/officeDocument/2006/relationships/image" Target="../media/image12.png"/><Relationship Id="rId5" Type="http://schemas.openxmlformats.org/officeDocument/2006/relationships/image" Target="../media/image44.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image" Target="../media/image80.png"/><Relationship Id="rId4" Type="http://schemas.openxmlformats.org/officeDocument/2006/relationships/image" Target="../media/image9.png"/><Relationship Id="rId5" Type="http://schemas.openxmlformats.org/officeDocument/2006/relationships/image" Target="../media/image44.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 Id="rId3" Type="http://schemas.openxmlformats.org/officeDocument/2006/relationships/image" Target="../media/image80.png"/><Relationship Id="rId4" Type="http://schemas.openxmlformats.org/officeDocument/2006/relationships/image" Target="../media/image9.png"/><Relationship Id="rId5" Type="http://schemas.openxmlformats.org/officeDocument/2006/relationships/image" Target="../media/image4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 Id="rId3" Type="http://schemas.openxmlformats.org/officeDocument/2006/relationships/image" Target="../media/image71.png"/><Relationship Id="rId4" Type="http://schemas.openxmlformats.org/officeDocument/2006/relationships/image" Target="../media/image12.png"/><Relationship Id="rId5" Type="http://schemas.openxmlformats.org/officeDocument/2006/relationships/image" Target="../media/image44.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image" Target="../media/image64.png"/><Relationship Id="rId4" Type="http://schemas.openxmlformats.org/officeDocument/2006/relationships/image" Target="../media/image12.png"/><Relationship Id="rId5" Type="http://schemas.openxmlformats.org/officeDocument/2006/relationships/image" Target="../media/image44.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image" Target="../media/image89.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 Id="rId3" Type="http://schemas.openxmlformats.org/officeDocument/2006/relationships/image" Target="../media/image89.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 Id="rId3" Type="http://schemas.openxmlformats.org/officeDocument/2006/relationships/image" Target="../media/image90.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 Id="rId3" Type="http://schemas.openxmlformats.org/officeDocument/2006/relationships/image" Target="../media/image10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 Id="rId3" Type="http://schemas.openxmlformats.org/officeDocument/2006/relationships/image" Target="../media/image97.png"/><Relationship Id="rId4" Type="http://schemas.openxmlformats.org/officeDocument/2006/relationships/image" Target="../media/image106.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image" Target="../media/image97.png"/><Relationship Id="rId4" Type="http://schemas.openxmlformats.org/officeDocument/2006/relationships/image" Target="../media/image106.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 Id="rId3" Type="http://schemas.openxmlformats.org/officeDocument/2006/relationships/image" Target="../media/image96.png"/><Relationship Id="rId4" Type="http://schemas.openxmlformats.org/officeDocument/2006/relationships/image" Target="../media/image11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 Id="rId3" Type="http://schemas.openxmlformats.org/officeDocument/2006/relationships/image" Target="../media/image101.png"/><Relationship Id="rId4" Type="http://schemas.openxmlformats.org/officeDocument/2006/relationships/image" Target="../media/image111.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9.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9.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12.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12.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9.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8.png"/><Relationship Id="rId4" Type="http://schemas.openxmlformats.org/officeDocument/2006/relationships/image" Target="../media/image9.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12.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12.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45.png"/><Relationship Id="rId4" Type="http://schemas.openxmlformats.org/officeDocument/2006/relationships/image" Target="../media/image68.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45.png"/><Relationship Id="rId4" Type="http://schemas.openxmlformats.org/officeDocument/2006/relationships/image" Target="../media/image9.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51.png"/><Relationship Id="rId4" Type="http://schemas.openxmlformats.org/officeDocument/2006/relationships/image" Target="../media/image12.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xml"/><Relationship Id="rId3" Type="http://schemas.openxmlformats.org/officeDocument/2006/relationships/image" Target="../media/image65.png"/><Relationship Id="rId4" Type="http://schemas.openxmlformats.org/officeDocument/2006/relationships/image" Target="../media/image12.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xml"/><Relationship Id="rId3" Type="http://schemas.openxmlformats.org/officeDocument/2006/relationships/image" Target="../media/image124.png"/><Relationship Id="rId4" Type="http://schemas.openxmlformats.org/officeDocument/2006/relationships/image" Target="../media/image9.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xml"/><Relationship Id="rId3" Type="http://schemas.openxmlformats.org/officeDocument/2006/relationships/image" Target="../media/image124.png"/><Relationship Id="rId4" Type="http://schemas.openxmlformats.org/officeDocument/2006/relationships/image" Target="../media/image9.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xml"/><Relationship Id="rId3" Type="http://schemas.openxmlformats.org/officeDocument/2006/relationships/image" Target="../media/image105.png"/><Relationship Id="rId4" Type="http://schemas.openxmlformats.org/officeDocument/2006/relationships/image" Target="../media/image12.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xml"/><Relationship Id="rId3" Type="http://schemas.openxmlformats.org/officeDocument/2006/relationships/image" Target="../media/image105.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8.png"/><Relationship Id="rId4" Type="http://schemas.openxmlformats.org/officeDocument/2006/relationships/image" Target="../media/image9.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 Id="rId3" Type="http://schemas.openxmlformats.org/officeDocument/2006/relationships/image" Target="../media/image9.png"/><Relationship Id="rId4" Type="http://schemas.openxmlformats.org/officeDocument/2006/relationships/image" Target="../media/image44.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xml"/><Relationship Id="rId3" Type="http://schemas.openxmlformats.org/officeDocument/2006/relationships/image" Target="../media/image9.png"/><Relationship Id="rId4" Type="http://schemas.openxmlformats.org/officeDocument/2006/relationships/image" Target="../media/image44.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xml"/><Relationship Id="rId3" Type="http://schemas.openxmlformats.org/officeDocument/2006/relationships/image" Target="../media/image12.png"/><Relationship Id="rId4" Type="http://schemas.openxmlformats.org/officeDocument/2006/relationships/image" Target="../media/image44.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xml"/><Relationship Id="rId3" Type="http://schemas.openxmlformats.org/officeDocument/2006/relationships/image" Target="../media/image12.png"/><Relationship Id="rId4" Type="http://schemas.openxmlformats.org/officeDocument/2006/relationships/image" Target="../media/image44.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xml"/><Relationship Id="rId3" Type="http://schemas.openxmlformats.org/officeDocument/2006/relationships/image" Target="../media/image9.png"/><Relationship Id="rId4" Type="http://schemas.openxmlformats.org/officeDocument/2006/relationships/image" Target="../media/image44.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xml"/><Relationship Id="rId3" Type="http://schemas.openxmlformats.org/officeDocument/2006/relationships/image" Target="../media/image9.png"/><Relationship Id="rId4" Type="http://schemas.openxmlformats.org/officeDocument/2006/relationships/image" Target="../media/image44.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xml"/><Relationship Id="rId3" Type="http://schemas.openxmlformats.org/officeDocument/2006/relationships/image" Target="../media/image12.png"/><Relationship Id="rId4" Type="http://schemas.openxmlformats.org/officeDocument/2006/relationships/image" Target="../media/image44.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xml"/><Relationship Id="rId3" Type="http://schemas.openxmlformats.org/officeDocument/2006/relationships/image" Target="../media/image12.png"/><Relationship Id="rId4" Type="http://schemas.openxmlformats.org/officeDocument/2006/relationships/image" Target="../media/image44.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xml"/><Relationship Id="rId3" Type="http://schemas.openxmlformats.org/officeDocument/2006/relationships/image" Target="../media/image80.png"/><Relationship Id="rId4" Type="http://schemas.openxmlformats.org/officeDocument/2006/relationships/image" Target="../media/image9.png"/><Relationship Id="rId5" Type="http://schemas.openxmlformats.org/officeDocument/2006/relationships/image" Target="../media/image44.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xml"/><Relationship Id="rId3" Type="http://schemas.openxmlformats.org/officeDocument/2006/relationships/image" Target="../media/image80.png"/><Relationship Id="rId4" Type="http://schemas.openxmlformats.org/officeDocument/2006/relationships/image" Target="../media/image9.png"/><Relationship Id="rId5" Type="http://schemas.openxmlformats.org/officeDocument/2006/relationships/image" Target="../media/image4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12.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xml"/><Relationship Id="rId3" Type="http://schemas.openxmlformats.org/officeDocument/2006/relationships/image" Target="../media/image71.png"/><Relationship Id="rId4" Type="http://schemas.openxmlformats.org/officeDocument/2006/relationships/image" Target="../media/image12.png"/><Relationship Id="rId5" Type="http://schemas.openxmlformats.org/officeDocument/2006/relationships/image" Target="../media/image44.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xml"/><Relationship Id="rId3" Type="http://schemas.openxmlformats.org/officeDocument/2006/relationships/image" Target="../media/image64.png"/><Relationship Id="rId4" Type="http://schemas.openxmlformats.org/officeDocument/2006/relationships/image" Target="../media/image12.png"/><Relationship Id="rId5" Type="http://schemas.openxmlformats.org/officeDocument/2006/relationships/image" Target="../media/image44.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xml"/><Relationship Id="rId3" Type="http://schemas.openxmlformats.org/officeDocument/2006/relationships/image" Target="../media/image18.png"/><Relationship Id="rId4" Type="http://schemas.openxmlformats.org/officeDocument/2006/relationships/image" Target="../media/image9.png"/><Relationship Id="rId5" Type="http://schemas.openxmlformats.org/officeDocument/2006/relationships/image" Target="../media/image44.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xml"/><Relationship Id="rId3" Type="http://schemas.openxmlformats.org/officeDocument/2006/relationships/image" Target="../media/image18.png"/><Relationship Id="rId4" Type="http://schemas.openxmlformats.org/officeDocument/2006/relationships/image" Target="../media/image9.png"/><Relationship Id="rId5" Type="http://schemas.openxmlformats.org/officeDocument/2006/relationships/image" Target="../media/image44.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xml"/><Relationship Id="rId3" Type="http://schemas.openxmlformats.org/officeDocument/2006/relationships/image" Target="../media/image5.png"/><Relationship Id="rId4" Type="http://schemas.openxmlformats.org/officeDocument/2006/relationships/image" Target="../media/image12.png"/><Relationship Id="rId5" Type="http://schemas.openxmlformats.org/officeDocument/2006/relationships/image" Target="../media/image44.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xml"/><Relationship Id="rId3" Type="http://schemas.openxmlformats.org/officeDocument/2006/relationships/image" Target="../media/image3.png"/><Relationship Id="rId4" Type="http://schemas.openxmlformats.org/officeDocument/2006/relationships/image" Target="../media/image12.png"/><Relationship Id="rId5" Type="http://schemas.openxmlformats.org/officeDocument/2006/relationships/image" Target="../media/image44.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xml"/><Relationship Id="rId3" Type="http://schemas.openxmlformats.org/officeDocument/2006/relationships/image" Target="../media/image18.png"/><Relationship Id="rId4" Type="http://schemas.openxmlformats.org/officeDocument/2006/relationships/image" Target="../media/image9.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xml"/><Relationship Id="rId3" Type="http://schemas.openxmlformats.org/officeDocument/2006/relationships/image" Target="../media/image18.png"/><Relationship Id="rId4" Type="http://schemas.openxmlformats.org/officeDocument/2006/relationships/image" Target="../media/image9.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xml"/><Relationship Id="rId3" Type="http://schemas.openxmlformats.org/officeDocument/2006/relationships/image" Target="../media/image5.png"/><Relationship Id="rId4" Type="http://schemas.openxmlformats.org/officeDocument/2006/relationships/image" Target="../media/image12.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xml"/><Relationship Id="rId3" Type="http://schemas.openxmlformats.org/officeDocument/2006/relationships/image" Target="../media/image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12.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xml"/><Relationship Id="rId3" Type="http://schemas.openxmlformats.org/officeDocument/2006/relationships/image" Target="../media/image18.png"/><Relationship Id="rId4" Type="http://schemas.openxmlformats.org/officeDocument/2006/relationships/image" Target="../media/image9.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xml"/><Relationship Id="rId3" Type="http://schemas.openxmlformats.org/officeDocument/2006/relationships/image" Target="../media/image18.png"/><Relationship Id="rId4" Type="http://schemas.openxmlformats.org/officeDocument/2006/relationships/image" Target="../media/image9.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xml"/><Relationship Id="rId3" Type="http://schemas.openxmlformats.org/officeDocument/2006/relationships/image" Target="../media/image5.png"/><Relationship Id="rId4" Type="http://schemas.openxmlformats.org/officeDocument/2006/relationships/image" Target="../media/image12.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xml"/><Relationship Id="rId3" Type="http://schemas.openxmlformats.org/officeDocument/2006/relationships/image" Target="../media/image3.png"/><Relationship Id="rId4" Type="http://schemas.openxmlformats.org/officeDocument/2006/relationships/image" Target="../media/image12.pn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xml"/><Relationship Id="rId3" Type="http://schemas.openxmlformats.org/officeDocument/2006/relationships/image" Target="../media/image18.png"/><Relationship Id="rId4" Type="http://schemas.openxmlformats.org/officeDocument/2006/relationships/image" Target="../media/image9.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xml"/><Relationship Id="rId3" Type="http://schemas.openxmlformats.org/officeDocument/2006/relationships/image" Target="../media/image18.png"/><Relationship Id="rId4" Type="http://schemas.openxmlformats.org/officeDocument/2006/relationships/image" Target="../media/image9.pn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xml"/><Relationship Id="rId3" Type="http://schemas.openxmlformats.org/officeDocument/2006/relationships/image" Target="../media/image5.png"/><Relationship Id="rId4" Type="http://schemas.openxmlformats.org/officeDocument/2006/relationships/image" Target="../media/image12.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xml"/><Relationship Id="rId3" Type="http://schemas.openxmlformats.org/officeDocument/2006/relationships/image" Target="../media/image3.png"/><Relationship Id="rId4" Type="http://schemas.openxmlformats.org/officeDocument/2006/relationships/image" Target="../media/image12.pn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xml"/><Relationship Id="rId3" Type="http://schemas.openxmlformats.org/officeDocument/2006/relationships/image" Target="../media/image164.png"/><Relationship Id="rId4" Type="http://schemas.openxmlformats.org/officeDocument/2006/relationships/image" Target="../media/image9.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9.xml"/><Relationship Id="rId3" Type="http://schemas.openxmlformats.org/officeDocument/2006/relationships/image" Target="../media/image164.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55" name="Google Shape;55;p13"/>
          <p:cNvSpPr txBox="1"/>
          <p:nvPr>
            <p:ph type="ctrTitle"/>
          </p:nvPr>
        </p:nvSpPr>
        <p:spPr>
          <a:xfrm>
            <a:off x="694725" y="893875"/>
            <a:ext cx="5888700" cy="22473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7300">
                <a:solidFill>
                  <a:srgbClr val="183718"/>
                </a:solidFill>
                <a:latin typeface="Space Grotesk Medium"/>
                <a:ea typeface="Space Grotesk Medium"/>
                <a:cs typeface="Space Grotesk Medium"/>
                <a:sym typeface="Space Grotesk Medium"/>
              </a:rPr>
              <a:t>Your t</a:t>
            </a:r>
            <a:r>
              <a:rPr lang="en" sz="7300">
                <a:solidFill>
                  <a:srgbClr val="183718"/>
                </a:solidFill>
                <a:latin typeface="Space Grotesk Medium"/>
                <a:ea typeface="Space Grotesk Medium"/>
                <a:cs typeface="Space Grotesk Medium"/>
                <a:sym typeface="Space Grotesk Medium"/>
              </a:rPr>
              <a:t>itle goes here</a:t>
            </a:r>
            <a:endParaRPr sz="7300">
              <a:solidFill>
                <a:srgbClr val="183718"/>
              </a:solidFill>
              <a:latin typeface="Space Grotesk Medium"/>
              <a:ea typeface="Space Grotesk Medium"/>
              <a:cs typeface="Space Grotesk Medium"/>
              <a:sym typeface="Space Grotesk Medium"/>
            </a:endParaRPr>
          </a:p>
        </p:txBody>
      </p:sp>
      <p:sp>
        <p:nvSpPr>
          <p:cNvPr id="56" name="Google Shape;56;p13"/>
          <p:cNvSpPr txBox="1"/>
          <p:nvPr>
            <p:ph type="ctrTitle"/>
          </p:nvPr>
        </p:nvSpPr>
        <p:spPr>
          <a:xfrm>
            <a:off x="4431825" y="4457850"/>
            <a:ext cx="4023000" cy="215400"/>
          </a:xfrm>
          <a:prstGeom prst="rect">
            <a:avLst/>
          </a:prstGeom>
        </p:spPr>
        <p:txBody>
          <a:bodyPr anchorCtr="0" anchor="b" bIns="0" lIns="91425" spcFirstLastPara="1" rIns="91425" wrap="square" tIns="0">
            <a:spAutoFit/>
          </a:bodyPr>
          <a:lstStyle/>
          <a:p>
            <a:pPr indent="0" lvl="0" marL="0" rtl="0" algn="r">
              <a:spcBef>
                <a:spcPts val="0"/>
              </a:spcBef>
              <a:spcAft>
                <a:spcPts val="0"/>
              </a:spcAft>
              <a:buNone/>
            </a:pPr>
            <a:r>
              <a:rPr lang="en" sz="1400">
                <a:solidFill>
                  <a:srgbClr val="F4F0E0"/>
                </a:solidFill>
                <a:latin typeface="Space Grotesk Medium"/>
                <a:ea typeface="Space Grotesk Medium"/>
                <a:cs typeface="Space Grotesk Medium"/>
                <a:sym typeface="Space Grotesk Medium"/>
              </a:rPr>
              <a:t>Date or other information</a:t>
            </a:r>
            <a:endParaRPr sz="1400">
              <a:solidFill>
                <a:srgbClr val="F4F0E0"/>
              </a:solidFill>
              <a:latin typeface="Space Grotesk Medium"/>
              <a:ea typeface="Space Grotesk Medium"/>
              <a:cs typeface="Space Grotesk Medium"/>
              <a:sym typeface="Space Grotesk Medium"/>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164" name="Shape 164"/>
        <p:cNvGrpSpPr/>
        <p:nvPr/>
      </p:nvGrpSpPr>
      <p:grpSpPr>
        <a:xfrm>
          <a:off x="0" y="0"/>
          <a:ext cx="0" cy="0"/>
          <a:chOff x="0" y="0"/>
          <a:chExt cx="0" cy="0"/>
        </a:xfrm>
      </p:grpSpPr>
      <p:pic>
        <p:nvPicPr>
          <p:cNvPr id="165" name="Google Shape;165;p22"/>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166" name="Google Shape;166;p22"/>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67" name="Google Shape;167;p22"/>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168" name="Google Shape;168;p22"/>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69" name="Google Shape;169;p22"/>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70" name="Google Shape;170;p22"/>
          <p:cNvSpPr txBox="1"/>
          <p:nvPr>
            <p:ph type="ctrTitle"/>
          </p:nvPr>
        </p:nvSpPr>
        <p:spPr>
          <a:xfrm>
            <a:off x="701942" y="1597152"/>
            <a:ext cx="7756200" cy="2801400"/>
          </a:xfrm>
          <a:prstGeom prst="rect">
            <a:avLst/>
          </a:prstGeom>
        </p:spPr>
        <p:txBody>
          <a:bodyPr anchorCtr="0" anchor="b" bIns="91425" lIns="91425" spcFirstLastPara="1" rIns="91425" wrap="square" tIns="91425">
            <a:spAutoFit/>
          </a:bodyPr>
          <a:lstStyle/>
          <a:p>
            <a:pPr indent="-309880" lvl="0" marL="365760" rtl="0" algn="l">
              <a:lnSpc>
                <a:spcPct val="150000"/>
              </a:lnSpc>
              <a:spcBef>
                <a:spcPts val="0"/>
              </a:spcBef>
              <a:spcAft>
                <a:spcPts val="0"/>
              </a:spcAft>
              <a:buClr>
                <a:srgbClr val="1C1C1C"/>
              </a:buClr>
              <a:buSzPts val="2000"/>
              <a:buFont typeface="Space Grotesk"/>
              <a:buChar char="●"/>
            </a:pPr>
            <a:r>
              <a:rPr lang="en" sz="2000">
                <a:solidFill>
                  <a:srgbClr val="1C1C1C"/>
                </a:solidFill>
                <a:latin typeface="Space Grotesk"/>
                <a:ea typeface="Space Grotesk"/>
                <a:cs typeface="Space Grotesk"/>
                <a:sym typeface="Space Grotesk"/>
              </a:rPr>
              <a:t>List item goes here</a:t>
            </a:r>
            <a:endParaRPr sz="2000">
              <a:solidFill>
                <a:srgbClr val="1C1C1C"/>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1C1C1C"/>
              </a:buClr>
              <a:buSzPts val="2000"/>
              <a:buFont typeface="Space Grotesk"/>
              <a:buChar char="●"/>
            </a:pPr>
            <a:r>
              <a:rPr lang="en" sz="2000">
                <a:solidFill>
                  <a:srgbClr val="1C1C1C"/>
                </a:solidFill>
                <a:latin typeface="Space Grotesk"/>
                <a:ea typeface="Space Grotesk"/>
                <a:cs typeface="Space Grotesk"/>
                <a:sym typeface="Space Grotesk"/>
              </a:rPr>
              <a:t>List item goes here</a:t>
            </a:r>
            <a:endParaRPr sz="2000">
              <a:solidFill>
                <a:srgbClr val="1C1C1C"/>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1C1C1C"/>
              </a:buClr>
              <a:buSzPts val="2000"/>
              <a:buFont typeface="Space Grotesk"/>
              <a:buChar char="●"/>
            </a:pPr>
            <a:r>
              <a:rPr lang="en" sz="2000">
                <a:solidFill>
                  <a:srgbClr val="1C1C1C"/>
                </a:solidFill>
                <a:latin typeface="Space Grotesk"/>
                <a:ea typeface="Space Grotesk"/>
                <a:cs typeface="Space Grotesk"/>
                <a:sym typeface="Space Grotesk"/>
              </a:rPr>
              <a:t>List item goes here</a:t>
            </a:r>
            <a:endParaRPr sz="2000">
              <a:solidFill>
                <a:srgbClr val="1C1C1C"/>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1C1C1C"/>
              </a:buClr>
              <a:buSzPts val="2000"/>
              <a:buFont typeface="Space Grotesk"/>
              <a:buChar char="●"/>
            </a:pPr>
            <a:r>
              <a:rPr lang="en" sz="2000">
                <a:solidFill>
                  <a:srgbClr val="1C1C1C"/>
                </a:solidFill>
                <a:latin typeface="Space Grotesk"/>
                <a:ea typeface="Space Grotesk"/>
                <a:cs typeface="Space Grotesk"/>
                <a:sym typeface="Space Grotesk"/>
              </a:rPr>
              <a:t>List item goes here</a:t>
            </a:r>
            <a:endParaRPr sz="2000">
              <a:solidFill>
                <a:srgbClr val="1C1C1C"/>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1C1C1C"/>
              </a:buClr>
              <a:buSzPts val="2000"/>
              <a:buFont typeface="Space Grotesk"/>
              <a:buChar char="●"/>
            </a:pPr>
            <a:r>
              <a:rPr lang="en" sz="2000">
                <a:solidFill>
                  <a:srgbClr val="1C1C1C"/>
                </a:solidFill>
                <a:latin typeface="Space Grotesk"/>
                <a:ea typeface="Space Grotesk"/>
                <a:cs typeface="Space Grotesk"/>
                <a:sym typeface="Space Grotesk"/>
              </a:rPr>
              <a:t>List item goes here</a:t>
            </a:r>
            <a:endParaRPr sz="2000">
              <a:solidFill>
                <a:srgbClr val="1C1C1C"/>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1C1C1C"/>
              </a:buClr>
              <a:buSzPts val="2000"/>
              <a:buFont typeface="Space Grotesk"/>
              <a:buChar char="●"/>
            </a:pPr>
            <a:r>
              <a:rPr lang="en" sz="2000">
                <a:solidFill>
                  <a:srgbClr val="1C1C1C"/>
                </a:solidFill>
                <a:latin typeface="Space Grotesk"/>
                <a:ea typeface="Space Grotesk"/>
                <a:cs typeface="Space Grotesk"/>
                <a:sym typeface="Space Grotesk"/>
              </a:rPr>
              <a:t>List item goes here</a:t>
            </a:r>
            <a:endParaRPr sz="2000">
              <a:solidFill>
                <a:srgbClr val="1C1C1C"/>
              </a:solidFill>
              <a:latin typeface="Space Grotesk"/>
              <a:ea typeface="Space Grotesk"/>
              <a:cs typeface="Space Grotesk"/>
              <a:sym typeface="Space Grotesk"/>
            </a:endParaRPr>
          </a:p>
        </p:txBody>
      </p:sp>
      <p:sp>
        <p:nvSpPr>
          <p:cNvPr id="171" name="Google Shape;171;p22"/>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C1C1C"/>
                </a:solidFill>
                <a:latin typeface="Space Grotesk"/>
                <a:ea typeface="Space Grotesk"/>
                <a:cs typeface="Space Grotesk"/>
                <a:sym typeface="Space Grotesk"/>
              </a:rPr>
              <a:t>Add short description</a:t>
            </a:r>
            <a:endParaRPr sz="1900">
              <a:solidFill>
                <a:srgbClr val="1C1C1C"/>
              </a:solidFill>
              <a:latin typeface="Space Grotesk"/>
              <a:ea typeface="Space Grotesk"/>
              <a:cs typeface="Space Grotesk"/>
              <a:sym typeface="Space Grotesk"/>
            </a:endParaRPr>
          </a:p>
        </p:txBody>
      </p:sp>
      <p:sp>
        <p:nvSpPr>
          <p:cNvPr id="172" name="Google Shape;172;p22"/>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C1C1C"/>
                </a:solidFill>
                <a:latin typeface="Space Grotesk Medium"/>
                <a:ea typeface="Space Grotesk Medium"/>
                <a:cs typeface="Space Grotesk Medium"/>
                <a:sym typeface="Space Grotesk Medium"/>
              </a:rPr>
              <a:t>Title goes here</a:t>
            </a:r>
            <a:endParaRPr sz="3700">
              <a:solidFill>
                <a:srgbClr val="1C1C1C"/>
              </a:solidFill>
              <a:latin typeface="Space Grotesk Medium"/>
              <a:ea typeface="Space Grotesk Medium"/>
              <a:cs typeface="Space Grotesk Medium"/>
              <a:sym typeface="Space Grotesk Medium"/>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1650" name="Shape 1650"/>
        <p:cNvGrpSpPr/>
        <p:nvPr/>
      </p:nvGrpSpPr>
      <p:grpSpPr>
        <a:xfrm>
          <a:off x="0" y="0"/>
          <a:ext cx="0" cy="0"/>
          <a:chOff x="0" y="0"/>
          <a:chExt cx="0" cy="0"/>
        </a:xfrm>
      </p:grpSpPr>
      <p:pic>
        <p:nvPicPr>
          <p:cNvPr id="1651" name="Google Shape;1651;p112"/>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1652" name="Google Shape;1652;p112"/>
          <p:cNvSpPr txBox="1"/>
          <p:nvPr>
            <p:ph type="ctrTitle"/>
          </p:nvPr>
        </p:nvSpPr>
        <p:spPr>
          <a:xfrm>
            <a:off x="695238" y="1056440"/>
            <a:ext cx="7752900" cy="569400"/>
          </a:xfrm>
          <a:prstGeom prst="rect">
            <a:avLst/>
          </a:prstGeom>
        </p:spPr>
        <p:txBody>
          <a:bodyPr anchorCtr="0" anchor="b" bIns="0" lIns="0"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1653" name="Google Shape;1653;p112"/>
          <p:cNvSpPr txBox="1"/>
          <p:nvPr>
            <p:ph type="ctrTitle"/>
          </p:nvPr>
        </p:nvSpPr>
        <p:spPr>
          <a:xfrm>
            <a:off x="695850" y="1778244"/>
            <a:ext cx="7752900" cy="2308800"/>
          </a:xfrm>
          <a:prstGeom prst="rect">
            <a:avLst/>
          </a:prstGeom>
        </p:spPr>
        <p:txBody>
          <a:bodyPr anchorCtr="0" anchor="b" bIns="0" lIns="0" spcFirstLastPara="1" rIns="91425" wrap="square" tIns="0">
            <a:spAutoFit/>
          </a:bodyPr>
          <a:lstStyle/>
          <a:p>
            <a:pPr indent="0" lvl="0" marL="0" rtl="0" algn="l">
              <a:spcBef>
                <a:spcPts val="0"/>
              </a:spcBef>
              <a:spcAft>
                <a:spcPts val="0"/>
              </a:spcAft>
              <a:buNone/>
            </a:pPr>
            <a:r>
              <a:rPr lang="en" sz="2500">
                <a:solidFill>
                  <a:srgbClr val="F4F0E0"/>
                </a:solidFill>
                <a:latin typeface="Space Grotesk"/>
                <a:ea typeface="Space Grotesk"/>
                <a:cs typeface="Space Grotesk"/>
                <a:sym typeface="Space Grotesk"/>
              </a:rPr>
              <a:t>Lorem ipsum dolor sit amet consectetur. Sed tellus blandit enim pretium sit massa auctor malesuada.Leo nulla aliquam ac dignissim tellus. Fermentum nibh volutpat turpis tellus etiam. Pretium fermentum semper amet orci mauris ultricies hendrerit in.</a:t>
            </a:r>
            <a:endParaRPr sz="2500">
              <a:solidFill>
                <a:srgbClr val="F4F0E0"/>
              </a:solidFill>
              <a:latin typeface="Space Grotesk"/>
              <a:ea typeface="Space Grotesk"/>
              <a:cs typeface="Space Grotesk"/>
              <a:sym typeface="Space Grotesk"/>
            </a:endParaRPr>
          </a:p>
        </p:txBody>
      </p:sp>
      <p:pic>
        <p:nvPicPr>
          <p:cNvPr id="1654" name="Google Shape;1654;p112"/>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655" name="Google Shape;1655;p112"/>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656" name="Google Shape;1656;p112"/>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657" name="Google Shape;1657;p112"/>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Tree>
  </p:cSld>
  <p:clrMapOvr>
    <a:masterClrMapping/>
  </p:clrMapOvr>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1661" name="Shape 1661"/>
        <p:cNvGrpSpPr/>
        <p:nvPr/>
      </p:nvGrpSpPr>
      <p:grpSpPr>
        <a:xfrm>
          <a:off x="0" y="0"/>
          <a:ext cx="0" cy="0"/>
          <a:chOff x="0" y="0"/>
          <a:chExt cx="0" cy="0"/>
        </a:xfrm>
      </p:grpSpPr>
      <p:pic>
        <p:nvPicPr>
          <p:cNvPr id="1662" name="Google Shape;1662;p113"/>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1663" name="Google Shape;1663;p113"/>
          <p:cNvSpPr txBox="1"/>
          <p:nvPr>
            <p:ph type="ctrTitle"/>
          </p:nvPr>
        </p:nvSpPr>
        <p:spPr>
          <a:xfrm>
            <a:off x="695238" y="1056440"/>
            <a:ext cx="7752900" cy="569400"/>
          </a:xfrm>
          <a:prstGeom prst="rect">
            <a:avLst/>
          </a:prstGeom>
        </p:spPr>
        <p:txBody>
          <a:bodyPr anchorCtr="0" anchor="b" bIns="0" lIns="0"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1664" name="Google Shape;1664;p113"/>
          <p:cNvSpPr txBox="1"/>
          <p:nvPr>
            <p:ph type="ctrTitle"/>
          </p:nvPr>
        </p:nvSpPr>
        <p:spPr>
          <a:xfrm>
            <a:off x="695850" y="1778244"/>
            <a:ext cx="7752900" cy="2308800"/>
          </a:xfrm>
          <a:prstGeom prst="rect">
            <a:avLst/>
          </a:prstGeom>
        </p:spPr>
        <p:txBody>
          <a:bodyPr anchorCtr="0" anchor="b" bIns="0" lIns="0" spcFirstLastPara="1" rIns="91425" wrap="square" tIns="0">
            <a:spAutoFit/>
          </a:bodyPr>
          <a:lstStyle/>
          <a:p>
            <a:pPr indent="0" lvl="0" marL="0" rtl="0" algn="l">
              <a:spcBef>
                <a:spcPts val="0"/>
              </a:spcBef>
              <a:spcAft>
                <a:spcPts val="0"/>
              </a:spcAft>
              <a:buNone/>
            </a:pPr>
            <a:r>
              <a:rPr lang="en" sz="2500">
                <a:solidFill>
                  <a:srgbClr val="F4F0E0"/>
                </a:solidFill>
                <a:latin typeface="Space Grotesk"/>
                <a:ea typeface="Space Grotesk"/>
                <a:cs typeface="Space Grotesk"/>
                <a:sym typeface="Space Grotesk"/>
              </a:rPr>
              <a:t>Lorem ipsum dolor sit amet consectetur. Sed tellus blandit enim pretium sit massa auctor malesuada.Leo nulla aliquam ac dignissim tellus. Fermentum nibh volutpat turpis tellus etiam. Pretium fermentum semper amet orci mauris ultricies hendrerit in.</a:t>
            </a:r>
            <a:endParaRPr sz="2500">
              <a:solidFill>
                <a:srgbClr val="F4F0E0"/>
              </a:solidFill>
              <a:latin typeface="Space Grotesk"/>
              <a:ea typeface="Space Grotesk"/>
              <a:cs typeface="Space Grotesk"/>
              <a:sym typeface="Space Grotesk"/>
            </a:endParaRPr>
          </a:p>
        </p:txBody>
      </p:sp>
      <p:pic>
        <p:nvPicPr>
          <p:cNvPr id="1665" name="Google Shape;1665;p113"/>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666" name="Google Shape;1666;p113"/>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667" name="Google Shape;1667;p113"/>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668" name="Google Shape;1668;p113"/>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Tree>
  </p:cSld>
  <p:clrMapOvr>
    <a:masterClrMapping/>
  </p:clrMapOvr>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1672" name="Shape 1672"/>
        <p:cNvGrpSpPr/>
        <p:nvPr/>
      </p:nvGrpSpPr>
      <p:grpSpPr>
        <a:xfrm>
          <a:off x="0" y="0"/>
          <a:ext cx="0" cy="0"/>
          <a:chOff x="0" y="0"/>
          <a:chExt cx="0" cy="0"/>
        </a:xfrm>
      </p:grpSpPr>
      <p:pic>
        <p:nvPicPr>
          <p:cNvPr id="1673" name="Google Shape;1673;p114"/>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1674" name="Google Shape;1674;p114"/>
          <p:cNvSpPr txBox="1"/>
          <p:nvPr>
            <p:ph type="ctrTitle"/>
          </p:nvPr>
        </p:nvSpPr>
        <p:spPr>
          <a:xfrm>
            <a:off x="695249" y="1711952"/>
            <a:ext cx="7752900" cy="815700"/>
          </a:xfrm>
          <a:prstGeom prst="rect">
            <a:avLst/>
          </a:prstGeom>
        </p:spPr>
        <p:txBody>
          <a:bodyPr anchorCtr="0" anchor="b" bIns="0" lIns="0" spcFirstLastPara="1" rIns="91425" wrap="square" tIns="0">
            <a:spAutoFit/>
          </a:bodyPr>
          <a:lstStyle/>
          <a:p>
            <a:pPr indent="0" lvl="0" marL="0" rtl="0" algn="ctr">
              <a:spcBef>
                <a:spcPts val="0"/>
              </a:spcBef>
              <a:spcAft>
                <a:spcPts val="0"/>
              </a:spcAft>
              <a:buNone/>
            </a:pPr>
            <a:r>
              <a:rPr lang="en" sz="5300">
                <a:solidFill>
                  <a:srgbClr val="1C1C1C"/>
                </a:solidFill>
                <a:latin typeface="Space Grotesk Medium"/>
                <a:ea typeface="Space Grotesk Medium"/>
                <a:cs typeface="Space Grotesk Medium"/>
                <a:sym typeface="Space Grotesk Medium"/>
              </a:rPr>
              <a:t>Thanks for listening</a:t>
            </a:r>
            <a:endParaRPr sz="5300">
              <a:solidFill>
                <a:srgbClr val="1C1C1C"/>
              </a:solidFill>
              <a:latin typeface="Space Grotesk Medium"/>
              <a:ea typeface="Space Grotesk Medium"/>
              <a:cs typeface="Space Grotesk Medium"/>
              <a:sym typeface="Space Grotesk Medium"/>
            </a:endParaRPr>
          </a:p>
        </p:txBody>
      </p:sp>
      <p:sp>
        <p:nvSpPr>
          <p:cNvPr id="1675" name="Google Shape;1675;p114"/>
          <p:cNvSpPr txBox="1"/>
          <p:nvPr>
            <p:ph type="ctrTitle"/>
          </p:nvPr>
        </p:nvSpPr>
        <p:spPr>
          <a:xfrm>
            <a:off x="695250" y="2702325"/>
            <a:ext cx="7752900" cy="646500"/>
          </a:xfrm>
          <a:prstGeom prst="rect">
            <a:avLst/>
          </a:prstGeom>
        </p:spPr>
        <p:txBody>
          <a:bodyPr anchorCtr="0" anchor="b" bIns="0" lIns="0" spcFirstLastPara="1" rIns="91425" wrap="square" tIns="0">
            <a:spAutoFit/>
          </a:bodyPr>
          <a:lstStyle/>
          <a:p>
            <a:pPr indent="0" lvl="0" marL="0" rtl="0" algn="ctr">
              <a:spcBef>
                <a:spcPts val="0"/>
              </a:spcBef>
              <a:spcAft>
                <a:spcPts val="0"/>
              </a:spcAft>
              <a:buNone/>
            </a:pPr>
            <a:r>
              <a:rPr lang="en" sz="2100">
                <a:latin typeface="Space Grotesk Medium"/>
                <a:ea typeface="Space Grotesk Medium"/>
                <a:cs typeface="Space Grotesk Medium"/>
                <a:sym typeface="Space Grotesk Medium"/>
              </a:rPr>
              <a:t>Contact the Hacktoberfest team:</a:t>
            </a:r>
            <a:br>
              <a:rPr lang="en" sz="2100">
                <a:latin typeface="Space Grotesk"/>
                <a:ea typeface="Space Grotesk"/>
                <a:cs typeface="Space Grotesk"/>
                <a:sym typeface="Space Grotesk"/>
              </a:rPr>
            </a:br>
            <a:r>
              <a:rPr lang="en" sz="2100" u="sng">
                <a:solidFill>
                  <a:srgbClr val="C401C4"/>
                </a:solidFill>
                <a:latin typeface="Space Grotesk"/>
                <a:ea typeface="Space Grotesk"/>
                <a:cs typeface="Space Grotesk"/>
                <a:sym typeface="Space Grotesk"/>
              </a:rPr>
              <a:t>support@hacktoberfest.com</a:t>
            </a:r>
            <a:endParaRPr sz="2100" u="sng">
              <a:solidFill>
                <a:srgbClr val="C401C4"/>
              </a:solidFill>
              <a:latin typeface="Space Grotesk"/>
              <a:ea typeface="Space Grotesk"/>
              <a:cs typeface="Space Grotesk"/>
              <a:sym typeface="Space Grotesk"/>
            </a:endParaRPr>
          </a:p>
        </p:txBody>
      </p:sp>
    </p:spTree>
  </p:cSld>
  <p:clrMapOvr>
    <a:masterClrMapping/>
  </p:clrMapOvr>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1679" name="Shape 1679"/>
        <p:cNvGrpSpPr/>
        <p:nvPr/>
      </p:nvGrpSpPr>
      <p:grpSpPr>
        <a:xfrm>
          <a:off x="0" y="0"/>
          <a:ext cx="0" cy="0"/>
          <a:chOff x="0" y="0"/>
          <a:chExt cx="0" cy="0"/>
        </a:xfrm>
      </p:grpSpPr>
      <p:pic>
        <p:nvPicPr>
          <p:cNvPr id="1680" name="Google Shape;1680;p115"/>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1681" name="Google Shape;1681;p115"/>
          <p:cNvSpPr txBox="1"/>
          <p:nvPr>
            <p:ph type="ctrTitle"/>
          </p:nvPr>
        </p:nvSpPr>
        <p:spPr>
          <a:xfrm>
            <a:off x="695249" y="1711952"/>
            <a:ext cx="7752900" cy="815700"/>
          </a:xfrm>
          <a:prstGeom prst="rect">
            <a:avLst/>
          </a:prstGeom>
        </p:spPr>
        <p:txBody>
          <a:bodyPr anchorCtr="0" anchor="b" bIns="0" lIns="0" spcFirstLastPara="1" rIns="91425" wrap="square" tIns="0">
            <a:spAutoFit/>
          </a:bodyPr>
          <a:lstStyle/>
          <a:p>
            <a:pPr indent="0" lvl="0" marL="0" rtl="0" algn="ctr">
              <a:spcBef>
                <a:spcPts val="0"/>
              </a:spcBef>
              <a:spcAft>
                <a:spcPts val="0"/>
              </a:spcAft>
              <a:buNone/>
            </a:pPr>
            <a:r>
              <a:rPr lang="en" sz="5300">
                <a:solidFill>
                  <a:srgbClr val="1C1C1C"/>
                </a:solidFill>
                <a:latin typeface="Space Grotesk Medium"/>
                <a:ea typeface="Space Grotesk Medium"/>
                <a:cs typeface="Space Grotesk Medium"/>
                <a:sym typeface="Space Grotesk Medium"/>
              </a:rPr>
              <a:t>Thanks for listening</a:t>
            </a:r>
            <a:endParaRPr sz="5300">
              <a:solidFill>
                <a:srgbClr val="1C1C1C"/>
              </a:solidFill>
              <a:latin typeface="Space Grotesk Medium"/>
              <a:ea typeface="Space Grotesk Medium"/>
              <a:cs typeface="Space Grotesk Medium"/>
              <a:sym typeface="Space Grotesk Medium"/>
            </a:endParaRPr>
          </a:p>
        </p:txBody>
      </p:sp>
      <p:sp>
        <p:nvSpPr>
          <p:cNvPr id="1682" name="Google Shape;1682;p115"/>
          <p:cNvSpPr txBox="1"/>
          <p:nvPr>
            <p:ph type="ctrTitle"/>
          </p:nvPr>
        </p:nvSpPr>
        <p:spPr>
          <a:xfrm>
            <a:off x="695250" y="2702325"/>
            <a:ext cx="7752900" cy="646500"/>
          </a:xfrm>
          <a:prstGeom prst="rect">
            <a:avLst/>
          </a:prstGeom>
        </p:spPr>
        <p:txBody>
          <a:bodyPr anchorCtr="0" anchor="b" bIns="0" lIns="0" spcFirstLastPara="1" rIns="91425" wrap="square" tIns="0">
            <a:spAutoFit/>
          </a:bodyPr>
          <a:lstStyle/>
          <a:p>
            <a:pPr indent="0" lvl="0" marL="0" rtl="0" algn="ctr">
              <a:spcBef>
                <a:spcPts val="0"/>
              </a:spcBef>
              <a:spcAft>
                <a:spcPts val="0"/>
              </a:spcAft>
              <a:buNone/>
            </a:pPr>
            <a:r>
              <a:rPr lang="en" sz="2100">
                <a:latin typeface="Space Grotesk Medium"/>
                <a:ea typeface="Space Grotesk Medium"/>
                <a:cs typeface="Space Grotesk Medium"/>
                <a:sym typeface="Space Grotesk Medium"/>
              </a:rPr>
              <a:t>Contact the Hacktoberfest team:</a:t>
            </a:r>
            <a:br>
              <a:rPr lang="en" sz="2100">
                <a:latin typeface="Space Grotesk"/>
                <a:ea typeface="Space Grotesk"/>
                <a:cs typeface="Space Grotesk"/>
                <a:sym typeface="Space Grotesk"/>
              </a:rPr>
            </a:br>
            <a:r>
              <a:rPr lang="en" sz="2100" u="sng">
                <a:solidFill>
                  <a:srgbClr val="C401C4"/>
                </a:solidFill>
                <a:latin typeface="Space Grotesk"/>
                <a:ea typeface="Space Grotesk"/>
                <a:cs typeface="Space Grotesk"/>
                <a:sym typeface="Space Grotesk"/>
              </a:rPr>
              <a:t>support@hacktoberfest.com</a:t>
            </a:r>
            <a:endParaRPr sz="2100" u="sng">
              <a:solidFill>
                <a:srgbClr val="C401C4"/>
              </a:solidFill>
              <a:latin typeface="Space Grotesk"/>
              <a:ea typeface="Space Grotesk"/>
              <a:cs typeface="Space Grotesk"/>
              <a:sym typeface="Space Grotesk"/>
            </a:endParaRPr>
          </a:p>
        </p:txBody>
      </p:sp>
    </p:spTree>
  </p:cSld>
  <p:clrMapOvr>
    <a:masterClrMapping/>
  </p:clrMapOvr>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1686" name="Shape 1686"/>
        <p:cNvGrpSpPr/>
        <p:nvPr/>
      </p:nvGrpSpPr>
      <p:grpSpPr>
        <a:xfrm>
          <a:off x="0" y="0"/>
          <a:ext cx="0" cy="0"/>
          <a:chOff x="0" y="0"/>
          <a:chExt cx="0" cy="0"/>
        </a:xfrm>
      </p:grpSpPr>
      <p:pic>
        <p:nvPicPr>
          <p:cNvPr id="1687" name="Google Shape;1687;p116"/>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1688" name="Google Shape;1688;p116"/>
          <p:cNvSpPr txBox="1"/>
          <p:nvPr>
            <p:ph type="ctrTitle"/>
          </p:nvPr>
        </p:nvSpPr>
        <p:spPr>
          <a:xfrm>
            <a:off x="695249" y="1711952"/>
            <a:ext cx="7752900" cy="815700"/>
          </a:xfrm>
          <a:prstGeom prst="rect">
            <a:avLst/>
          </a:prstGeom>
        </p:spPr>
        <p:txBody>
          <a:bodyPr anchorCtr="0" anchor="b" bIns="0" lIns="0" spcFirstLastPara="1" rIns="91425" wrap="square" tIns="0">
            <a:spAutoFit/>
          </a:bodyPr>
          <a:lstStyle/>
          <a:p>
            <a:pPr indent="0" lvl="0" marL="0" rtl="0" algn="ctr">
              <a:spcBef>
                <a:spcPts val="0"/>
              </a:spcBef>
              <a:spcAft>
                <a:spcPts val="0"/>
              </a:spcAft>
              <a:buNone/>
            </a:pPr>
            <a:r>
              <a:rPr lang="en" sz="5300">
                <a:solidFill>
                  <a:srgbClr val="F4F0E0"/>
                </a:solidFill>
                <a:latin typeface="Space Grotesk Medium"/>
                <a:ea typeface="Space Grotesk Medium"/>
                <a:cs typeface="Space Grotesk Medium"/>
                <a:sym typeface="Space Grotesk Medium"/>
              </a:rPr>
              <a:t>Thanks for listening</a:t>
            </a:r>
            <a:endParaRPr sz="5300">
              <a:solidFill>
                <a:srgbClr val="F4F0E0"/>
              </a:solidFill>
              <a:latin typeface="Space Grotesk Medium"/>
              <a:ea typeface="Space Grotesk Medium"/>
              <a:cs typeface="Space Grotesk Medium"/>
              <a:sym typeface="Space Grotesk Medium"/>
            </a:endParaRPr>
          </a:p>
        </p:txBody>
      </p:sp>
      <p:sp>
        <p:nvSpPr>
          <p:cNvPr id="1689" name="Google Shape;1689;p116"/>
          <p:cNvSpPr txBox="1"/>
          <p:nvPr>
            <p:ph type="ctrTitle"/>
          </p:nvPr>
        </p:nvSpPr>
        <p:spPr>
          <a:xfrm>
            <a:off x="695250" y="2702325"/>
            <a:ext cx="7752900" cy="646500"/>
          </a:xfrm>
          <a:prstGeom prst="rect">
            <a:avLst/>
          </a:prstGeom>
        </p:spPr>
        <p:txBody>
          <a:bodyPr anchorCtr="0" anchor="b" bIns="0" lIns="0" spcFirstLastPara="1" rIns="91425" wrap="square" tIns="0">
            <a:spAutoFit/>
          </a:bodyPr>
          <a:lstStyle/>
          <a:p>
            <a:pPr indent="0" lvl="0" marL="0" rtl="0" algn="ctr">
              <a:spcBef>
                <a:spcPts val="0"/>
              </a:spcBef>
              <a:spcAft>
                <a:spcPts val="0"/>
              </a:spcAft>
              <a:buNone/>
            </a:pPr>
            <a:r>
              <a:rPr lang="en" sz="2100">
                <a:solidFill>
                  <a:srgbClr val="F4F0E0"/>
                </a:solidFill>
                <a:latin typeface="Space Grotesk Medium"/>
                <a:ea typeface="Space Grotesk Medium"/>
                <a:cs typeface="Space Grotesk Medium"/>
                <a:sym typeface="Space Grotesk Medium"/>
              </a:rPr>
              <a:t>Contact the Hacktoberfest team:</a:t>
            </a:r>
            <a:br>
              <a:rPr lang="en" sz="2100">
                <a:latin typeface="Space Grotesk"/>
                <a:ea typeface="Space Grotesk"/>
                <a:cs typeface="Space Grotesk"/>
                <a:sym typeface="Space Grotesk"/>
              </a:rPr>
            </a:br>
            <a:r>
              <a:rPr lang="en" sz="2100" u="sng">
                <a:solidFill>
                  <a:srgbClr val="51DA4B"/>
                </a:solidFill>
                <a:latin typeface="Space Grotesk"/>
                <a:ea typeface="Space Grotesk"/>
                <a:cs typeface="Space Grotesk"/>
                <a:sym typeface="Space Grotesk"/>
              </a:rPr>
              <a:t>support@hacktoberfest.com</a:t>
            </a:r>
            <a:endParaRPr sz="2100" u="sng">
              <a:solidFill>
                <a:srgbClr val="51DA4B"/>
              </a:solidFill>
              <a:latin typeface="Space Grotesk"/>
              <a:ea typeface="Space Grotesk"/>
              <a:cs typeface="Space Grotesk"/>
              <a:sym typeface="Space Grotesk"/>
            </a:endParaRPr>
          </a:p>
        </p:txBody>
      </p:sp>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1693" name="Shape 1693"/>
        <p:cNvGrpSpPr/>
        <p:nvPr/>
      </p:nvGrpSpPr>
      <p:grpSpPr>
        <a:xfrm>
          <a:off x="0" y="0"/>
          <a:ext cx="0" cy="0"/>
          <a:chOff x="0" y="0"/>
          <a:chExt cx="0" cy="0"/>
        </a:xfrm>
      </p:grpSpPr>
      <p:pic>
        <p:nvPicPr>
          <p:cNvPr id="1694" name="Google Shape;1694;p117"/>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1695" name="Google Shape;1695;p117"/>
          <p:cNvSpPr txBox="1"/>
          <p:nvPr>
            <p:ph type="ctrTitle"/>
          </p:nvPr>
        </p:nvSpPr>
        <p:spPr>
          <a:xfrm>
            <a:off x="695249" y="1711952"/>
            <a:ext cx="7752900" cy="815700"/>
          </a:xfrm>
          <a:prstGeom prst="rect">
            <a:avLst/>
          </a:prstGeom>
        </p:spPr>
        <p:txBody>
          <a:bodyPr anchorCtr="0" anchor="b" bIns="0" lIns="0" spcFirstLastPara="1" rIns="91425" wrap="square" tIns="0">
            <a:spAutoFit/>
          </a:bodyPr>
          <a:lstStyle/>
          <a:p>
            <a:pPr indent="0" lvl="0" marL="0" rtl="0" algn="ctr">
              <a:spcBef>
                <a:spcPts val="0"/>
              </a:spcBef>
              <a:spcAft>
                <a:spcPts val="0"/>
              </a:spcAft>
              <a:buNone/>
            </a:pPr>
            <a:r>
              <a:rPr lang="en" sz="5300">
                <a:solidFill>
                  <a:srgbClr val="F4F0E0"/>
                </a:solidFill>
                <a:latin typeface="Space Grotesk Medium"/>
                <a:ea typeface="Space Grotesk Medium"/>
                <a:cs typeface="Space Grotesk Medium"/>
                <a:sym typeface="Space Grotesk Medium"/>
              </a:rPr>
              <a:t>Thanks for listening</a:t>
            </a:r>
            <a:endParaRPr sz="5300">
              <a:solidFill>
                <a:srgbClr val="F4F0E0"/>
              </a:solidFill>
              <a:latin typeface="Space Grotesk Medium"/>
              <a:ea typeface="Space Grotesk Medium"/>
              <a:cs typeface="Space Grotesk Medium"/>
              <a:sym typeface="Space Grotesk Medium"/>
            </a:endParaRPr>
          </a:p>
        </p:txBody>
      </p:sp>
      <p:sp>
        <p:nvSpPr>
          <p:cNvPr id="1696" name="Google Shape;1696;p117"/>
          <p:cNvSpPr txBox="1"/>
          <p:nvPr>
            <p:ph type="ctrTitle"/>
          </p:nvPr>
        </p:nvSpPr>
        <p:spPr>
          <a:xfrm>
            <a:off x="695250" y="2702325"/>
            <a:ext cx="7752900" cy="646500"/>
          </a:xfrm>
          <a:prstGeom prst="rect">
            <a:avLst/>
          </a:prstGeom>
        </p:spPr>
        <p:txBody>
          <a:bodyPr anchorCtr="0" anchor="b" bIns="0" lIns="0" spcFirstLastPara="1" rIns="91425" wrap="square" tIns="0">
            <a:spAutoFit/>
          </a:bodyPr>
          <a:lstStyle/>
          <a:p>
            <a:pPr indent="0" lvl="0" marL="0" rtl="0" algn="ctr">
              <a:spcBef>
                <a:spcPts val="0"/>
              </a:spcBef>
              <a:spcAft>
                <a:spcPts val="0"/>
              </a:spcAft>
              <a:buNone/>
            </a:pPr>
            <a:r>
              <a:rPr lang="en" sz="2100">
                <a:solidFill>
                  <a:srgbClr val="F4F0E0"/>
                </a:solidFill>
                <a:latin typeface="Space Grotesk Medium"/>
                <a:ea typeface="Space Grotesk Medium"/>
                <a:cs typeface="Space Grotesk Medium"/>
                <a:sym typeface="Space Grotesk Medium"/>
              </a:rPr>
              <a:t>Contact the Hacktoberfest team:</a:t>
            </a:r>
            <a:br>
              <a:rPr lang="en" sz="2100">
                <a:latin typeface="Space Grotesk"/>
                <a:ea typeface="Space Grotesk"/>
                <a:cs typeface="Space Grotesk"/>
                <a:sym typeface="Space Grotesk"/>
              </a:rPr>
            </a:br>
            <a:r>
              <a:rPr lang="en" sz="2100" u="sng">
                <a:solidFill>
                  <a:srgbClr val="51DA4B"/>
                </a:solidFill>
                <a:latin typeface="Space Grotesk"/>
                <a:ea typeface="Space Grotesk"/>
                <a:cs typeface="Space Grotesk"/>
                <a:sym typeface="Space Grotesk"/>
              </a:rPr>
              <a:t>support@hacktoberfest.com</a:t>
            </a:r>
            <a:endParaRPr sz="2100" u="sng">
              <a:solidFill>
                <a:srgbClr val="51DA4B"/>
              </a:solidFill>
              <a:latin typeface="Space Grotesk"/>
              <a:ea typeface="Space Grotesk"/>
              <a:cs typeface="Space Grotesk"/>
              <a:sym typeface="Space Grotesk"/>
            </a:endParaRPr>
          </a:p>
        </p:txBody>
      </p:sp>
    </p:spTree>
  </p:cSld>
  <p:clrMapOvr>
    <a:masterClrMapping/>
  </p:clrMapOvr>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1700" name="Shape 1700"/>
        <p:cNvGrpSpPr/>
        <p:nvPr/>
      </p:nvGrpSpPr>
      <p:grpSpPr>
        <a:xfrm>
          <a:off x="0" y="0"/>
          <a:ext cx="0" cy="0"/>
          <a:chOff x="0" y="0"/>
          <a:chExt cx="0" cy="0"/>
        </a:xfrm>
      </p:grpSpPr>
      <p:pic>
        <p:nvPicPr>
          <p:cNvPr id="1701" name="Google Shape;1701;p118"/>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1702" name="Google Shape;1702;p118"/>
          <p:cNvSpPr txBox="1"/>
          <p:nvPr>
            <p:ph type="ctrTitle"/>
          </p:nvPr>
        </p:nvSpPr>
        <p:spPr>
          <a:xfrm>
            <a:off x="695249" y="1711952"/>
            <a:ext cx="7752900" cy="815700"/>
          </a:xfrm>
          <a:prstGeom prst="rect">
            <a:avLst/>
          </a:prstGeom>
        </p:spPr>
        <p:txBody>
          <a:bodyPr anchorCtr="0" anchor="b" bIns="0" lIns="0" spcFirstLastPara="1" rIns="91425" wrap="square" tIns="0">
            <a:spAutoFit/>
          </a:bodyPr>
          <a:lstStyle/>
          <a:p>
            <a:pPr indent="0" lvl="0" marL="0" rtl="0" algn="ctr">
              <a:spcBef>
                <a:spcPts val="0"/>
              </a:spcBef>
              <a:spcAft>
                <a:spcPts val="0"/>
              </a:spcAft>
              <a:buNone/>
            </a:pPr>
            <a:r>
              <a:rPr lang="en" sz="5300">
                <a:solidFill>
                  <a:srgbClr val="1C1C1C"/>
                </a:solidFill>
                <a:latin typeface="Space Grotesk Medium"/>
                <a:ea typeface="Space Grotesk Medium"/>
                <a:cs typeface="Space Grotesk Medium"/>
                <a:sym typeface="Space Grotesk Medium"/>
              </a:rPr>
              <a:t>Thanks for listening</a:t>
            </a:r>
            <a:endParaRPr sz="5300">
              <a:solidFill>
                <a:srgbClr val="1C1C1C"/>
              </a:solidFill>
              <a:latin typeface="Space Grotesk Medium"/>
              <a:ea typeface="Space Grotesk Medium"/>
              <a:cs typeface="Space Grotesk Medium"/>
              <a:sym typeface="Space Grotesk Medium"/>
            </a:endParaRPr>
          </a:p>
        </p:txBody>
      </p:sp>
      <p:sp>
        <p:nvSpPr>
          <p:cNvPr id="1703" name="Google Shape;1703;p118"/>
          <p:cNvSpPr txBox="1"/>
          <p:nvPr>
            <p:ph type="ctrTitle"/>
          </p:nvPr>
        </p:nvSpPr>
        <p:spPr>
          <a:xfrm>
            <a:off x="695250" y="2702325"/>
            <a:ext cx="7752900" cy="646500"/>
          </a:xfrm>
          <a:prstGeom prst="rect">
            <a:avLst/>
          </a:prstGeom>
        </p:spPr>
        <p:txBody>
          <a:bodyPr anchorCtr="0" anchor="b" bIns="0" lIns="0" spcFirstLastPara="1" rIns="91425" wrap="square" tIns="0">
            <a:spAutoFit/>
          </a:bodyPr>
          <a:lstStyle/>
          <a:p>
            <a:pPr indent="0" lvl="0" marL="0" rtl="0" algn="ctr">
              <a:spcBef>
                <a:spcPts val="0"/>
              </a:spcBef>
              <a:spcAft>
                <a:spcPts val="0"/>
              </a:spcAft>
              <a:buNone/>
            </a:pPr>
            <a:r>
              <a:rPr lang="en" sz="2100">
                <a:latin typeface="Space Grotesk Medium"/>
                <a:ea typeface="Space Grotesk Medium"/>
                <a:cs typeface="Space Grotesk Medium"/>
                <a:sym typeface="Space Grotesk Medium"/>
              </a:rPr>
              <a:t>Contact the Hacktoberfest team:</a:t>
            </a:r>
            <a:br>
              <a:rPr lang="en" sz="2100">
                <a:latin typeface="Space Grotesk"/>
                <a:ea typeface="Space Grotesk"/>
                <a:cs typeface="Space Grotesk"/>
                <a:sym typeface="Space Grotesk"/>
              </a:rPr>
            </a:br>
            <a:r>
              <a:rPr lang="en" sz="2100" u="sng">
                <a:solidFill>
                  <a:srgbClr val="C401C4"/>
                </a:solidFill>
                <a:latin typeface="Space Grotesk"/>
                <a:ea typeface="Space Grotesk"/>
                <a:cs typeface="Space Grotesk"/>
                <a:sym typeface="Space Grotesk"/>
                <a:hlinkClick r:id="rId4">
                  <a:extLst>
                    <a:ext uri="{A12FA001-AC4F-418D-AE19-62706E023703}">
                      <ahyp:hlinkClr val="tx"/>
                    </a:ext>
                  </a:extLst>
                </a:hlinkClick>
              </a:rPr>
              <a:t>support@hacktoberfest.com</a:t>
            </a:r>
            <a:endParaRPr sz="2100" u="sng">
              <a:solidFill>
                <a:srgbClr val="C401C4"/>
              </a:solidFill>
              <a:latin typeface="Space Grotesk"/>
              <a:ea typeface="Space Grotesk"/>
              <a:cs typeface="Space Grotesk"/>
              <a:sym typeface="Space Grotesk"/>
            </a:endParaRPr>
          </a:p>
        </p:txBody>
      </p:sp>
    </p:spTree>
  </p:cSld>
  <p:clrMapOvr>
    <a:masterClrMapping/>
  </p:clrMapOvr>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1707" name="Shape 1707"/>
        <p:cNvGrpSpPr/>
        <p:nvPr/>
      </p:nvGrpSpPr>
      <p:grpSpPr>
        <a:xfrm>
          <a:off x="0" y="0"/>
          <a:ext cx="0" cy="0"/>
          <a:chOff x="0" y="0"/>
          <a:chExt cx="0" cy="0"/>
        </a:xfrm>
      </p:grpSpPr>
      <p:pic>
        <p:nvPicPr>
          <p:cNvPr id="1708" name="Google Shape;1708;p119"/>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1709" name="Google Shape;1709;p119"/>
          <p:cNvSpPr txBox="1"/>
          <p:nvPr>
            <p:ph type="ctrTitle"/>
          </p:nvPr>
        </p:nvSpPr>
        <p:spPr>
          <a:xfrm>
            <a:off x="695249" y="1711952"/>
            <a:ext cx="7752900" cy="815700"/>
          </a:xfrm>
          <a:prstGeom prst="rect">
            <a:avLst/>
          </a:prstGeom>
        </p:spPr>
        <p:txBody>
          <a:bodyPr anchorCtr="0" anchor="b" bIns="0" lIns="0" spcFirstLastPara="1" rIns="91425" wrap="square" tIns="0">
            <a:spAutoFit/>
          </a:bodyPr>
          <a:lstStyle/>
          <a:p>
            <a:pPr indent="0" lvl="0" marL="0" rtl="0" algn="ctr">
              <a:spcBef>
                <a:spcPts val="0"/>
              </a:spcBef>
              <a:spcAft>
                <a:spcPts val="0"/>
              </a:spcAft>
              <a:buNone/>
            </a:pPr>
            <a:r>
              <a:rPr lang="en" sz="5300">
                <a:solidFill>
                  <a:srgbClr val="1C1C1C"/>
                </a:solidFill>
                <a:latin typeface="Space Grotesk Medium"/>
                <a:ea typeface="Space Grotesk Medium"/>
                <a:cs typeface="Space Grotesk Medium"/>
                <a:sym typeface="Space Grotesk Medium"/>
              </a:rPr>
              <a:t>Thanks for listening</a:t>
            </a:r>
            <a:endParaRPr sz="5300">
              <a:solidFill>
                <a:srgbClr val="1C1C1C"/>
              </a:solidFill>
              <a:latin typeface="Space Grotesk Medium"/>
              <a:ea typeface="Space Grotesk Medium"/>
              <a:cs typeface="Space Grotesk Medium"/>
              <a:sym typeface="Space Grotesk Medium"/>
            </a:endParaRPr>
          </a:p>
        </p:txBody>
      </p:sp>
      <p:sp>
        <p:nvSpPr>
          <p:cNvPr id="1710" name="Google Shape;1710;p119"/>
          <p:cNvSpPr txBox="1"/>
          <p:nvPr>
            <p:ph type="ctrTitle"/>
          </p:nvPr>
        </p:nvSpPr>
        <p:spPr>
          <a:xfrm>
            <a:off x="695250" y="2702325"/>
            <a:ext cx="7752900" cy="646500"/>
          </a:xfrm>
          <a:prstGeom prst="rect">
            <a:avLst/>
          </a:prstGeom>
        </p:spPr>
        <p:txBody>
          <a:bodyPr anchorCtr="0" anchor="b" bIns="0" lIns="0" spcFirstLastPara="1" rIns="91425" wrap="square" tIns="0">
            <a:spAutoFit/>
          </a:bodyPr>
          <a:lstStyle/>
          <a:p>
            <a:pPr indent="0" lvl="0" marL="0" rtl="0" algn="ctr">
              <a:spcBef>
                <a:spcPts val="0"/>
              </a:spcBef>
              <a:spcAft>
                <a:spcPts val="0"/>
              </a:spcAft>
              <a:buNone/>
            </a:pPr>
            <a:r>
              <a:rPr lang="en" sz="2100">
                <a:latin typeface="Space Grotesk Medium"/>
                <a:ea typeface="Space Grotesk Medium"/>
                <a:cs typeface="Space Grotesk Medium"/>
                <a:sym typeface="Space Grotesk Medium"/>
              </a:rPr>
              <a:t>Contact the Hacktoberfest team:</a:t>
            </a:r>
            <a:br>
              <a:rPr lang="en" sz="2100">
                <a:latin typeface="Space Grotesk"/>
                <a:ea typeface="Space Grotesk"/>
                <a:cs typeface="Space Grotesk"/>
                <a:sym typeface="Space Grotesk"/>
              </a:rPr>
            </a:br>
            <a:r>
              <a:rPr lang="en" sz="2100" u="sng">
                <a:solidFill>
                  <a:srgbClr val="C401C4"/>
                </a:solidFill>
                <a:latin typeface="Space Grotesk"/>
                <a:ea typeface="Space Grotesk"/>
                <a:cs typeface="Space Grotesk"/>
                <a:sym typeface="Space Grotesk"/>
                <a:hlinkClick r:id="rId4">
                  <a:extLst>
                    <a:ext uri="{A12FA001-AC4F-418D-AE19-62706E023703}">
                      <ahyp:hlinkClr val="tx"/>
                    </a:ext>
                  </a:extLst>
                </a:hlinkClick>
              </a:rPr>
              <a:t>support@hacktoberfest.com</a:t>
            </a:r>
            <a:endParaRPr sz="2100" u="sng">
              <a:solidFill>
                <a:srgbClr val="C401C4"/>
              </a:solidFill>
              <a:latin typeface="Space Grotesk"/>
              <a:ea typeface="Space Grotesk"/>
              <a:cs typeface="Space Grotesk"/>
              <a:sym typeface="Space Grotesk"/>
            </a:endParaRPr>
          </a:p>
        </p:txBody>
      </p:sp>
    </p:spTree>
  </p:cSld>
  <p:clrMapOvr>
    <a:masterClrMapping/>
  </p:clrMapOvr>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1714" name="Shape 1714"/>
        <p:cNvGrpSpPr/>
        <p:nvPr/>
      </p:nvGrpSpPr>
      <p:grpSpPr>
        <a:xfrm>
          <a:off x="0" y="0"/>
          <a:ext cx="0" cy="0"/>
          <a:chOff x="0" y="0"/>
          <a:chExt cx="0" cy="0"/>
        </a:xfrm>
      </p:grpSpPr>
      <p:pic>
        <p:nvPicPr>
          <p:cNvPr id="1715" name="Google Shape;1715;p120"/>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1716" name="Google Shape;1716;p120"/>
          <p:cNvSpPr txBox="1"/>
          <p:nvPr>
            <p:ph type="ctrTitle"/>
          </p:nvPr>
        </p:nvSpPr>
        <p:spPr>
          <a:xfrm>
            <a:off x="695249" y="1711952"/>
            <a:ext cx="7752900" cy="815700"/>
          </a:xfrm>
          <a:prstGeom prst="rect">
            <a:avLst/>
          </a:prstGeom>
        </p:spPr>
        <p:txBody>
          <a:bodyPr anchorCtr="0" anchor="b" bIns="0" lIns="0" spcFirstLastPara="1" rIns="91425" wrap="square" tIns="0">
            <a:spAutoFit/>
          </a:bodyPr>
          <a:lstStyle/>
          <a:p>
            <a:pPr indent="0" lvl="0" marL="0" rtl="0" algn="ctr">
              <a:spcBef>
                <a:spcPts val="0"/>
              </a:spcBef>
              <a:spcAft>
                <a:spcPts val="0"/>
              </a:spcAft>
              <a:buNone/>
            </a:pPr>
            <a:r>
              <a:rPr lang="en" sz="5300">
                <a:solidFill>
                  <a:srgbClr val="F4F0E0"/>
                </a:solidFill>
                <a:latin typeface="Space Grotesk Medium"/>
                <a:ea typeface="Space Grotesk Medium"/>
                <a:cs typeface="Space Grotesk Medium"/>
                <a:sym typeface="Space Grotesk Medium"/>
              </a:rPr>
              <a:t>Thanks for listening</a:t>
            </a:r>
            <a:endParaRPr sz="5300">
              <a:solidFill>
                <a:srgbClr val="F4F0E0"/>
              </a:solidFill>
              <a:latin typeface="Space Grotesk Medium"/>
              <a:ea typeface="Space Grotesk Medium"/>
              <a:cs typeface="Space Grotesk Medium"/>
              <a:sym typeface="Space Grotesk Medium"/>
            </a:endParaRPr>
          </a:p>
        </p:txBody>
      </p:sp>
      <p:sp>
        <p:nvSpPr>
          <p:cNvPr id="1717" name="Google Shape;1717;p120"/>
          <p:cNvSpPr txBox="1"/>
          <p:nvPr>
            <p:ph type="ctrTitle"/>
          </p:nvPr>
        </p:nvSpPr>
        <p:spPr>
          <a:xfrm>
            <a:off x="695250" y="2702325"/>
            <a:ext cx="7752900" cy="646500"/>
          </a:xfrm>
          <a:prstGeom prst="rect">
            <a:avLst/>
          </a:prstGeom>
        </p:spPr>
        <p:txBody>
          <a:bodyPr anchorCtr="0" anchor="b" bIns="0" lIns="0" spcFirstLastPara="1" rIns="91425" wrap="square" tIns="0">
            <a:spAutoFit/>
          </a:bodyPr>
          <a:lstStyle/>
          <a:p>
            <a:pPr indent="0" lvl="0" marL="0" rtl="0" algn="ctr">
              <a:spcBef>
                <a:spcPts val="0"/>
              </a:spcBef>
              <a:spcAft>
                <a:spcPts val="0"/>
              </a:spcAft>
              <a:buNone/>
            </a:pPr>
            <a:r>
              <a:rPr lang="en" sz="2100">
                <a:solidFill>
                  <a:srgbClr val="F4F0E0"/>
                </a:solidFill>
                <a:latin typeface="Space Grotesk Medium"/>
                <a:ea typeface="Space Grotesk Medium"/>
                <a:cs typeface="Space Grotesk Medium"/>
                <a:sym typeface="Space Grotesk Medium"/>
              </a:rPr>
              <a:t>Contact the Hacktoberfest team:</a:t>
            </a:r>
            <a:br>
              <a:rPr lang="en" sz="2100">
                <a:latin typeface="Space Grotesk"/>
                <a:ea typeface="Space Grotesk"/>
                <a:cs typeface="Space Grotesk"/>
                <a:sym typeface="Space Grotesk"/>
              </a:rPr>
            </a:br>
            <a:r>
              <a:rPr lang="en" sz="2100" u="sng">
                <a:solidFill>
                  <a:srgbClr val="51DA4B"/>
                </a:solidFill>
                <a:latin typeface="Space Grotesk"/>
                <a:ea typeface="Space Grotesk"/>
                <a:cs typeface="Space Grotesk"/>
                <a:sym typeface="Space Grotesk"/>
                <a:hlinkClick r:id="rId4">
                  <a:extLst>
                    <a:ext uri="{A12FA001-AC4F-418D-AE19-62706E023703}">
                      <ahyp:hlinkClr val="tx"/>
                    </a:ext>
                  </a:extLst>
                </a:hlinkClick>
              </a:rPr>
              <a:t>support@hacktoberfest.com</a:t>
            </a:r>
            <a:endParaRPr sz="2100" u="sng">
              <a:solidFill>
                <a:srgbClr val="51DA4B"/>
              </a:solidFill>
              <a:latin typeface="Space Grotesk"/>
              <a:ea typeface="Space Grotesk"/>
              <a:cs typeface="Space Grotesk"/>
              <a:sym typeface="Space Grotesk"/>
            </a:endParaRPr>
          </a:p>
        </p:txBody>
      </p:sp>
    </p:spTree>
  </p:cSld>
  <p:clrMapOvr>
    <a:masterClrMapping/>
  </p:clrMapOvr>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1721" name="Shape 1721"/>
        <p:cNvGrpSpPr/>
        <p:nvPr/>
      </p:nvGrpSpPr>
      <p:grpSpPr>
        <a:xfrm>
          <a:off x="0" y="0"/>
          <a:ext cx="0" cy="0"/>
          <a:chOff x="0" y="0"/>
          <a:chExt cx="0" cy="0"/>
        </a:xfrm>
      </p:grpSpPr>
      <p:pic>
        <p:nvPicPr>
          <p:cNvPr id="1722" name="Google Shape;1722;p121"/>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1723" name="Google Shape;1723;p121"/>
          <p:cNvSpPr txBox="1"/>
          <p:nvPr>
            <p:ph type="ctrTitle"/>
          </p:nvPr>
        </p:nvSpPr>
        <p:spPr>
          <a:xfrm>
            <a:off x="695249" y="1711952"/>
            <a:ext cx="7752900" cy="815700"/>
          </a:xfrm>
          <a:prstGeom prst="rect">
            <a:avLst/>
          </a:prstGeom>
        </p:spPr>
        <p:txBody>
          <a:bodyPr anchorCtr="0" anchor="b" bIns="0" lIns="0" spcFirstLastPara="1" rIns="91425" wrap="square" tIns="0">
            <a:spAutoFit/>
          </a:bodyPr>
          <a:lstStyle/>
          <a:p>
            <a:pPr indent="0" lvl="0" marL="0" rtl="0" algn="ctr">
              <a:spcBef>
                <a:spcPts val="0"/>
              </a:spcBef>
              <a:spcAft>
                <a:spcPts val="0"/>
              </a:spcAft>
              <a:buNone/>
            </a:pPr>
            <a:r>
              <a:rPr lang="en" sz="5300">
                <a:solidFill>
                  <a:srgbClr val="F4F0E0"/>
                </a:solidFill>
                <a:latin typeface="Space Grotesk Medium"/>
                <a:ea typeface="Space Grotesk Medium"/>
                <a:cs typeface="Space Grotesk Medium"/>
                <a:sym typeface="Space Grotesk Medium"/>
              </a:rPr>
              <a:t>Thanks for listening</a:t>
            </a:r>
            <a:endParaRPr sz="5300">
              <a:solidFill>
                <a:srgbClr val="F4F0E0"/>
              </a:solidFill>
              <a:latin typeface="Space Grotesk Medium"/>
              <a:ea typeface="Space Grotesk Medium"/>
              <a:cs typeface="Space Grotesk Medium"/>
              <a:sym typeface="Space Grotesk Medium"/>
            </a:endParaRPr>
          </a:p>
        </p:txBody>
      </p:sp>
      <p:sp>
        <p:nvSpPr>
          <p:cNvPr id="1724" name="Google Shape;1724;p121"/>
          <p:cNvSpPr txBox="1"/>
          <p:nvPr>
            <p:ph type="ctrTitle"/>
          </p:nvPr>
        </p:nvSpPr>
        <p:spPr>
          <a:xfrm>
            <a:off x="695250" y="2702325"/>
            <a:ext cx="7752900" cy="646500"/>
          </a:xfrm>
          <a:prstGeom prst="rect">
            <a:avLst/>
          </a:prstGeom>
        </p:spPr>
        <p:txBody>
          <a:bodyPr anchorCtr="0" anchor="b" bIns="0" lIns="0" spcFirstLastPara="1" rIns="91425" wrap="square" tIns="0">
            <a:spAutoFit/>
          </a:bodyPr>
          <a:lstStyle/>
          <a:p>
            <a:pPr indent="0" lvl="0" marL="0" rtl="0" algn="ctr">
              <a:spcBef>
                <a:spcPts val="0"/>
              </a:spcBef>
              <a:spcAft>
                <a:spcPts val="0"/>
              </a:spcAft>
              <a:buNone/>
            </a:pPr>
            <a:r>
              <a:rPr lang="en" sz="2100">
                <a:solidFill>
                  <a:srgbClr val="F4F0E0"/>
                </a:solidFill>
                <a:latin typeface="Space Grotesk Medium"/>
                <a:ea typeface="Space Grotesk Medium"/>
                <a:cs typeface="Space Grotesk Medium"/>
                <a:sym typeface="Space Grotesk Medium"/>
              </a:rPr>
              <a:t>Contact the Hacktoberfest team:</a:t>
            </a:r>
            <a:br>
              <a:rPr lang="en" sz="2100">
                <a:latin typeface="Space Grotesk"/>
                <a:ea typeface="Space Grotesk"/>
                <a:cs typeface="Space Grotesk"/>
                <a:sym typeface="Space Grotesk"/>
              </a:rPr>
            </a:br>
            <a:r>
              <a:rPr lang="en" sz="2100" u="sng">
                <a:solidFill>
                  <a:srgbClr val="51DA4B"/>
                </a:solidFill>
                <a:latin typeface="Space Grotesk"/>
                <a:ea typeface="Space Grotesk"/>
                <a:cs typeface="Space Grotesk"/>
                <a:sym typeface="Space Grotesk"/>
                <a:hlinkClick r:id="rId4">
                  <a:extLst>
                    <a:ext uri="{A12FA001-AC4F-418D-AE19-62706E023703}">
                      <ahyp:hlinkClr val="tx"/>
                    </a:ext>
                  </a:extLst>
                </a:hlinkClick>
              </a:rPr>
              <a:t>support@hacktoberfest.com</a:t>
            </a:r>
            <a:endParaRPr sz="2100" u="sng">
              <a:solidFill>
                <a:srgbClr val="51DA4B"/>
              </a:solidFill>
              <a:latin typeface="Space Grotesk"/>
              <a:ea typeface="Space Grotesk"/>
              <a:cs typeface="Space Grotesk"/>
              <a:sym typeface="Space Grotesk"/>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176" name="Shape 176"/>
        <p:cNvGrpSpPr/>
        <p:nvPr/>
      </p:nvGrpSpPr>
      <p:grpSpPr>
        <a:xfrm>
          <a:off x="0" y="0"/>
          <a:ext cx="0" cy="0"/>
          <a:chOff x="0" y="0"/>
          <a:chExt cx="0" cy="0"/>
        </a:xfrm>
      </p:grpSpPr>
      <p:pic>
        <p:nvPicPr>
          <p:cNvPr id="177" name="Google Shape;177;p23"/>
          <p:cNvPicPr preferRelativeResize="0"/>
          <p:nvPr/>
        </p:nvPicPr>
        <p:blipFill>
          <a:blip r:embed="rId3">
            <a:alphaModFix/>
          </a:blip>
          <a:stretch>
            <a:fillRect/>
          </a:stretch>
        </p:blipFill>
        <p:spPr>
          <a:xfrm>
            <a:off x="0" y="0"/>
            <a:ext cx="9144000" cy="5143500"/>
          </a:xfrm>
          <a:prstGeom prst="rect">
            <a:avLst/>
          </a:prstGeom>
          <a:noFill/>
          <a:ln>
            <a:noFill/>
          </a:ln>
        </p:spPr>
      </p:pic>
      <p:pic>
        <p:nvPicPr>
          <p:cNvPr id="178" name="Google Shape;178;p23"/>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79" name="Google Shape;179;p23"/>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83718"/>
                </a:solidFill>
                <a:latin typeface="Space Grotesk Medium"/>
                <a:ea typeface="Space Grotesk Medium"/>
                <a:cs typeface="Space Grotesk Medium"/>
                <a:sym typeface="Space Grotesk Medium"/>
              </a:rPr>
              <a:t>Hacktoberfest: Section title goes here</a:t>
            </a:r>
            <a:endParaRPr sz="1100">
              <a:solidFill>
                <a:srgbClr val="183718"/>
              </a:solidFill>
              <a:latin typeface="Space Grotesk Medium"/>
              <a:ea typeface="Space Grotesk Medium"/>
              <a:cs typeface="Space Grotesk Medium"/>
              <a:sym typeface="Space Grotesk Medium"/>
            </a:endParaRPr>
          </a:p>
        </p:txBody>
      </p:sp>
      <p:sp>
        <p:nvSpPr>
          <p:cNvPr id="180" name="Google Shape;180;p23"/>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81" name="Google Shape;181;p23"/>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82" name="Google Shape;182;p23"/>
          <p:cNvSpPr txBox="1"/>
          <p:nvPr>
            <p:ph type="ctrTitle"/>
          </p:nvPr>
        </p:nvSpPr>
        <p:spPr>
          <a:xfrm>
            <a:off x="701942" y="1597152"/>
            <a:ext cx="7756200" cy="2801400"/>
          </a:xfrm>
          <a:prstGeom prst="rect">
            <a:avLst/>
          </a:prstGeom>
        </p:spPr>
        <p:txBody>
          <a:bodyPr anchorCtr="0" anchor="b" bIns="91425" lIns="91425" spcFirstLastPara="1" rIns="91425" wrap="square" tIns="91425">
            <a:spAutoFit/>
          </a:bodyPr>
          <a:lstStyle/>
          <a:p>
            <a:pPr indent="-309880" lvl="0" marL="365760" rtl="0" algn="l">
              <a:lnSpc>
                <a:spcPct val="150000"/>
              </a:lnSpc>
              <a:spcBef>
                <a:spcPts val="0"/>
              </a:spcBef>
              <a:spcAft>
                <a:spcPts val="0"/>
              </a:spcAft>
              <a:buClr>
                <a:srgbClr val="183718"/>
              </a:buClr>
              <a:buSzPts val="2000"/>
              <a:buFont typeface="Space Grotesk"/>
              <a:buChar char="●"/>
            </a:pPr>
            <a:r>
              <a:rPr lang="en" sz="2000">
                <a:solidFill>
                  <a:srgbClr val="183718"/>
                </a:solidFill>
                <a:latin typeface="Space Grotesk"/>
                <a:ea typeface="Space Grotesk"/>
                <a:cs typeface="Space Grotesk"/>
                <a:sym typeface="Space Grotesk"/>
              </a:rPr>
              <a:t>List item goes here</a:t>
            </a:r>
            <a:endParaRPr sz="2000">
              <a:solidFill>
                <a:srgbClr val="183718"/>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183718"/>
              </a:buClr>
              <a:buSzPts val="2000"/>
              <a:buFont typeface="Space Grotesk"/>
              <a:buChar char="●"/>
            </a:pPr>
            <a:r>
              <a:rPr lang="en" sz="2000">
                <a:solidFill>
                  <a:srgbClr val="183718"/>
                </a:solidFill>
                <a:latin typeface="Space Grotesk"/>
                <a:ea typeface="Space Grotesk"/>
                <a:cs typeface="Space Grotesk"/>
                <a:sym typeface="Space Grotesk"/>
              </a:rPr>
              <a:t>List item goes here</a:t>
            </a:r>
            <a:endParaRPr sz="2000">
              <a:solidFill>
                <a:srgbClr val="183718"/>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183718"/>
              </a:buClr>
              <a:buSzPts val="2000"/>
              <a:buFont typeface="Space Grotesk"/>
              <a:buChar char="●"/>
            </a:pPr>
            <a:r>
              <a:rPr lang="en" sz="2000">
                <a:solidFill>
                  <a:srgbClr val="183718"/>
                </a:solidFill>
                <a:latin typeface="Space Grotesk"/>
                <a:ea typeface="Space Grotesk"/>
                <a:cs typeface="Space Grotesk"/>
                <a:sym typeface="Space Grotesk"/>
              </a:rPr>
              <a:t>List item goes here</a:t>
            </a:r>
            <a:endParaRPr sz="2000">
              <a:solidFill>
                <a:srgbClr val="183718"/>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183718"/>
              </a:buClr>
              <a:buSzPts val="2000"/>
              <a:buFont typeface="Space Grotesk"/>
              <a:buChar char="●"/>
            </a:pPr>
            <a:r>
              <a:rPr lang="en" sz="2000">
                <a:solidFill>
                  <a:srgbClr val="183718"/>
                </a:solidFill>
                <a:latin typeface="Space Grotesk"/>
                <a:ea typeface="Space Grotesk"/>
                <a:cs typeface="Space Grotesk"/>
                <a:sym typeface="Space Grotesk"/>
              </a:rPr>
              <a:t>List item goes here</a:t>
            </a:r>
            <a:endParaRPr sz="2000">
              <a:solidFill>
                <a:srgbClr val="183718"/>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183718"/>
              </a:buClr>
              <a:buSzPts val="2000"/>
              <a:buFont typeface="Space Grotesk"/>
              <a:buChar char="●"/>
            </a:pPr>
            <a:r>
              <a:rPr lang="en" sz="2000">
                <a:solidFill>
                  <a:srgbClr val="183718"/>
                </a:solidFill>
                <a:latin typeface="Space Grotesk"/>
                <a:ea typeface="Space Grotesk"/>
                <a:cs typeface="Space Grotesk"/>
                <a:sym typeface="Space Grotesk"/>
              </a:rPr>
              <a:t>List item goes here</a:t>
            </a:r>
            <a:endParaRPr sz="2000">
              <a:solidFill>
                <a:srgbClr val="183718"/>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183718"/>
              </a:buClr>
              <a:buSzPts val="2000"/>
              <a:buFont typeface="Space Grotesk"/>
              <a:buChar char="●"/>
            </a:pPr>
            <a:r>
              <a:rPr lang="en" sz="2000">
                <a:solidFill>
                  <a:srgbClr val="183718"/>
                </a:solidFill>
                <a:latin typeface="Space Grotesk"/>
                <a:ea typeface="Space Grotesk"/>
                <a:cs typeface="Space Grotesk"/>
                <a:sym typeface="Space Grotesk"/>
              </a:rPr>
              <a:t>List item goes here</a:t>
            </a:r>
            <a:endParaRPr sz="2000">
              <a:solidFill>
                <a:srgbClr val="183718"/>
              </a:solidFill>
              <a:latin typeface="Space Grotesk"/>
              <a:ea typeface="Space Grotesk"/>
              <a:cs typeface="Space Grotesk"/>
              <a:sym typeface="Space Grotesk"/>
            </a:endParaRPr>
          </a:p>
        </p:txBody>
      </p:sp>
      <p:sp>
        <p:nvSpPr>
          <p:cNvPr id="183" name="Google Shape;183;p23"/>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83718"/>
                </a:solidFill>
                <a:latin typeface="Space Grotesk"/>
                <a:ea typeface="Space Grotesk"/>
                <a:cs typeface="Space Grotesk"/>
                <a:sym typeface="Space Grotesk"/>
              </a:rPr>
              <a:t>Add short description</a:t>
            </a:r>
            <a:endParaRPr sz="1900">
              <a:solidFill>
                <a:srgbClr val="183718"/>
              </a:solidFill>
              <a:latin typeface="Space Grotesk"/>
              <a:ea typeface="Space Grotesk"/>
              <a:cs typeface="Space Grotesk"/>
              <a:sym typeface="Space Grotesk"/>
            </a:endParaRPr>
          </a:p>
        </p:txBody>
      </p:sp>
      <p:sp>
        <p:nvSpPr>
          <p:cNvPr id="184" name="Google Shape;184;p23"/>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83718"/>
                </a:solidFill>
                <a:latin typeface="Space Grotesk Medium"/>
                <a:ea typeface="Space Grotesk Medium"/>
                <a:cs typeface="Space Grotesk Medium"/>
                <a:sym typeface="Space Grotesk Medium"/>
              </a:rPr>
              <a:t>Title goes here</a:t>
            </a:r>
            <a:endParaRPr sz="3700">
              <a:solidFill>
                <a:srgbClr val="183718"/>
              </a:solidFill>
              <a:latin typeface="Space Grotesk Medium"/>
              <a:ea typeface="Space Grotesk Medium"/>
              <a:cs typeface="Space Grotesk Medium"/>
              <a:sym typeface="Space Grotesk Medium"/>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1728" name="Shape 1728"/>
        <p:cNvGrpSpPr/>
        <p:nvPr/>
      </p:nvGrpSpPr>
      <p:grpSpPr>
        <a:xfrm>
          <a:off x="0" y="0"/>
          <a:ext cx="0" cy="0"/>
          <a:chOff x="0" y="0"/>
          <a:chExt cx="0" cy="0"/>
        </a:xfrm>
      </p:grpSpPr>
      <p:pic>
        <p:nvPicPr>
          <p:cNvPr id="1729" name="Google Shape;1729;p122"/>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1730" name="Google Shape;1730;p122"/>
          <p:cNvSpPr txBox="1"/>
          <p:nvPr>
            <p:ph type="ctrTitle"/>
          </p:nvPr>
        </p:nvSpPr>
        <p:spPr>
          <a:xfrm>
            <a:off x="695249" y="574877"/>
            <a:ext cx="7752900" cy="815700"/>
          </a:xfrm>
          <a:prstGeom prst="rect">
            <a:avLst/>
          </a:prstGeom>
        </p:spPr>
        <p:txBody>
          <a:bodyPr anchorCtr="0" anchor="b" bIns="0" lIns="0" spcFirstLastPara="1" rIns="91425" wrap="square" tIns="0">
            <a:spAutoFit/>
          </a:bodyPr>
          <a:lstStyle/>
          <a:p>
            <a:pPr indent="0" lvl="0" marL="0" rtl="0" algn="l">
              <a:spcBef>
                <a:spcPts val="0"/>
              </a:spcBef>
              <a:spcAft>
                <a:spcPts val="0"/>
              </a:spcAft>
              <a:buNone/>
            </a:pPr>
            <a:r>
              <a:rPr lang="en" sz="5300">
                <a:solidFill>
                  <a:srgbClr val="1C1C1C"/>
                </a:solidFill>
                <a:latin typeface="Space Grotesk Medium"/>
                <a:ea typeface="Space Grotesk Medium"/>
                <a:cs typeface="Space Grotesk Medium"/>
                <a:sym typeface="Space Grotesk Medium"/>
              </a:rPr>
              <a:t>Thanks for listening</a:t>
            </a:r>
            <a:endParaRPr sz="5300">
              <a:solidFill>
                <a:srgbClr val="1C1C1C"/>
              </a:solidFill>
              <a:latin typeface="Space Grotesk Medium"/>
              <a:ea typeface="Space Grotesk Medium"/>
              <a:cs typeface="Space Grotesk Medium"/>
              <a:sym typeface="Space Grotesk Medium"/>
            </a:endParaRPr>
          </a:p>
        </p:txBody>
      </p:sp>
      <p:sp>
        <p:nvSpPr>
          <p:cNvPr id="1731" name="Google Shape;1731;p122"/>
          <p:cNvSpPr txBox="1"/>
          <p:nvPr>
            <p:ph type="ctrTitle"/>
          </p:nvPr>
        </p:nvSpPr>
        <p:spPr>
          <a:xfrm>
            <a:off x="695250" y="1565250"/>
            <a:ext cx="7752900" cy="646500"/>
          </a:xfrm>
          <a:prstGeom prst="rect">
            <a:avLst/>
          </a:prstGeom>
        </p:spPr>
        <p:txBody>
          <a:bodyPr anchorCtr="0" anchor="b" bIns="0" lIns="0" spcFirstLastPara="1" rIns="91425" wrap="square" tIns="0">
            <a:spAutoFit/>
          </a:bodyPr>
          <a:lstStyle/>
          <a:p>
            <a:pPr indent="0" lvl="0" marL="0" rtl="0" algn="l">
              <a:spcBef>
                <a:spcPts val="0"/>
              </a:spcBef>
              <a:spcAft>
                <a:spcPts val="0"/>
              </a:spcAft>
              <a:buNone/>
            </a:pPr>
            <a:r>
              <a:rPr lang="en" sz="2100">
                <a:latin typeface="Space Grotesk Medium"/>
                <a:ea typeface="Space Grotesk Medium"/>
                <a:cs typeface="Space Grotesk Medium"/>
                <a:sym typeface="Space Grotesk Medium"/>
              </a:rPr>
              <a:t>Contact the Hacktoberfest team:</a:t>
            </a:r>
            <a:br>
              <a:rPr lang="en" sz="2100">
                <a:latin typeface="Space Grotesk"/>
                <a:ea typeface="Space Grotesk"/>
                <a:cs typeface="Space Grotesk"/>
                <a:sym typeface="Space Grotesk"/>
              </a:rPr>
            </a:br>
            <a:r>
              <a:rPr lang="en" sz="2100" u="sng">
                <a:solidFill>
                  <a:srgbClr val="C401C4"/>
                </a:solidFill>
                <a:latin typeface="Space Grotesk"/>
                <a:ea typeface="Space Grotesk"/>
                <a:cs typeface="Space Grotesk"/>
                <a:sym typeface="Space Grotesk"/>
                <a:hlinkClick r:id="rId4">
                  <a:extLst>
                    <a:ext uri="{A12FA001-AC4F-418D-AE19-62706E023703}">
                      <ahyp:hlinkClr val="tx"/>
                    </a:ext>
                  </a:extLst>
                </a:hlinkClick>
              </a:rPr>
              <a:t>support@hacktoberfest.com</a:t>
            </a:r>
            <a:endParaRPr sz="2100" u="sng">
              <a:solidFill>
                <a:srgbClr val="C401C4"/>
              </a:solidFill>
              <a:latin typeface="Space Grotesk"/>
              <a:ea typeface="Space Grotesk"/>
              <a:cs typeface="Space Grotesk"/>
              <a:sym typeface="Space Grotesk"/>
            </a:endParaRPr>
          </a:p>
        </p:txBody>
      </p:sp>
    </p:spTree>
  </p:cSld>
  <p:clrMapOvr>
    <a:masterClrMapping/>
  </p:clrMapOvr>
</p:sld>
</file>

<file path=ppt/slides/slide1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1735" name="Shape 1735"/>
        <p:cNvGrpSpPr/>
        <p:nvPr/>
      </p:nvGrpSpPr>
      <p:grpSpPr>
        <a:xfrm>
          <a:off x="0" y="0"/>
          <a:ext cx="0" cy="0"/>
          <a:chOff x="0" y="0"/>
          <a:chExt cx="0" cy="0"/>
        </a:xfrm>
      </p:grpSpPr>
      <p:pic>
        <p:nvPicPr>
          <p:cNvPr id="1736" name="Google Shape;1736;p123"/>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1737" name="Google Shape;1737;p123"/>
          <p:cNvSpPr txBox="1"/>
          <p:nvPr>
            <p:ph type="ctrTitle"/>
          </p:nvPr>
        </p:nvSpPr>
        <p:spPr>
          <a:xfrm>
            <a:off x="695249" y="574877"/>
            <a:ext cx="7752900" cy="815700"/>
          </a:xfrm>
          <a:prstGeom prst="rect">
            <a:avLst/>
          </a:prstGeom>
        </p:spPr>
        <p:txBody>
          <a:bodyPr anchorCtr="0" anchor="b" bIns="0" lIns="0" spcFirstLastPara="1" rIns="91425" wrap="square" tIns="0">
            <a:spAutoFit/>
          </a:bodyPr>
          <a:lstStyle/>
          <a:p>
            <a:pPr indent="0" lvl="0" marL="0" rtl="0" algn="l">
              <a:spcBef>
                <a:spcPts val="0"/>
              </a:spcBef>
              <a:spcAft>
                <a:spcPts val="0"/>
              </a:spcAft>
              <a:buNone/>
            </a:pPr>
            <a:r>
              <a:rPr lang="en" sz="5300">
                <a:solidFill>
                  <a:srgbClr val="1C1C1C"/>
                </a:solidFill>
                <a:latin typeface="Space Grotesk Medium"/>
                <a:ea typeface="Space Grotesk Medium"/>
                <a:cs typeface="Space Grotesk Medium"/>
                <a:sym typeface="Space Grotesk Medium"/>
              </a:rPr>
              <a:t>Thanks for listening</a:t>
            </a:r>
            <a:endParaRPr sz="5300">
              <a:solidFill>
                <a:srgbClr val="1C1C1C"/>
              </a:solidFill>
              <a:latin typeface="Space Grotesk Medium"/>
              <a:ea typeface="Space Grotesk Medium"/>
              <a:cs typeface="Space Grotesk Medium"/>
              <a:sym typeface="Space Grotesk Medium"/>
            </a:endParaRPr>
          </a:p>
        </p:txBody>
      </p:sp>
      <p:sp>
        <p:nvSpPr>
          <p:cNvPr id="1738" name="Google Shape;1738;p123"/>
          <p:cNvSpPr txBox="1"/>
          <p:nvPr>
            <p:ph type="ctrTitle"/>
          </p:nvPr>
        </p:nvSpPr>
        <p:spPr>
          <a:xfrm>
            <a:off x="695250" y="1565250"/>
            <a:ext cx="7752900" cy="646500"/>
          </a:xfrm>
          <a:prstGeom prst="rect">
            <a:avLst/>
          </a:prstGeom>
        </p:spPr>
        <p:txBody>
          <a:bodyPr anchorCtr="0" anchor="b" bIns="0" lIns="0" spcFirstLastPara="1" rIns="91425" wrap="square" tIns="0">
            <a:spAutoFit/>
          </a:bodyPr>
          <a:lstStyle/>
          <a:p>
            <a:pPr indent="0" lvl="0" marL="0" rtl="0" algn="l">
              <a:spcBef>
                <a:spcPts val="0"/>
              </a:spcBef>
              <a:spcAft>
                <a:spcPts val="0"/>
              </a:spcAft>
              <a:buNone/>
            </a:pPr>
            <a:r>
              <a:rPr lang="en" sz="2100">
                <a:latin typeface="Space Grotesk Medium"/>
                <a:ea typeface="Space Grotesk Medium"/>
                <a:cs typeface="Space Grotesk Medium"/>
                <a:sym typeface="Space Grotesk Medium"/>
              </a:rPr>
              <a:t>Contact the Hacktoberfest team:</a:t>
            </a:r>
            <a:br>
              <a:rPr lang="en" sz="2100">
                <a:latin typeface="Space Grotesk"/>
                <a:ea typeface="Space Grotesk"/>
                <a:cs typeface="Space Grotesk"/>
                <a:sym typeface="Space Grotesk"/>
              </a:rPr>
            </a:br>
            <a:r>
              <a:rPr lang="en" sz="2100" u="sng">
                <a:solidFill>
                  <a:srgbClr val="C401C4"/>
                </a:solidFill>
                <a:latin typeface="Space Grotesk"/>
                <a:ea typeface="Space Grotesk"/>
                <a:cs typeface="Space Grotesk"/>
                <a:sym typeface="Space Grotesk"/>
                <a:hlinkClick r:id="rId4">
                  <a:extLst>
                    <a:ext uri="{A12FA001-AC4F-418D-AE19-62706E023703}">
                      <ahyp:hlinkClr val="tx"/>
                    </a:ext>
                  </a:extLst>
                </a:hlinkClick>
              </a:rPr>
              <a:t>support@hacktoberfest.com</a:t>
            </a:r>
            <a:endParaRPr sz="2100" u="sng">
              <a:solidFill>
                <a:srgbClr val="C401C4"/>
              </a:solidFill>
              <a:latin typeface="Space Grotesk"/>
              <a:ea typeface="Space Grotesk"/>
              <a:cs typeface="Space Grotesk"/>
              <a:sym typeface="Space Grotesk"/>
            </a:endParaRPr>
          </a:p>
        </p:txBody>
      </p:sp>
    </p:spTree>
  </p:cSld>
  <p:clrMapOvr>
    <a:masterClrMapping/>
  </p:clrMapOvr>
</p:sld>
</file>

<file path=ppt/slides/slide1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1742" name="Shape 1742"/>
        <p:cNvGrpSpPr/>
        <p:nvPr/>
      </p:nvGrpSpPr>
      <p:grpSpPr>
        <a:xfrm>
          <a:off x="0" y="0"/>
          <a:ext cx="0" cy="0"/>
          <a:chOff x="0" y="0"/>
          <a:chExt cx="0" cy="0"/>
        </a:xfrm>
      </p:grpSpPr>
      <p:pic>
        <p:nvPicPr>
          <p:cNvPr id="1743" name="Google Shape;1743;p124"/>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1744" name="Google Shape;1744;p124"/>
          <p:cNvSpPr txBox="1"/>
          <p:nvPr>
            <p:ph type="ctrTitle"/>
          </p:nvPr>
        </p:nvSpPr>
        <p:spPr>
          <a:xfrm>
            <a:off x="695249" y="574877"/>
            <a:ext cx="7752900" cy="815700"/>
          </a:xfrm>
          <a:prstGeom prst="rect">
            <a:avLst/>
          </a:prstGeom>
        </p:spPr>
        <p:txBody>
          <a:bodyPr anchorCtr="0" anchor="b" bIns="0" lIns="0" spcFirstLastPara="1" rIns="91425" wrap="square" tIns="0">
            <a:spAutoFit/>
          </a:bodyPr>
          <a:lstStyle/>
          <a:p>
            <a:pPr indent="0" lvl="0" marL="0" rtl="0" algn="l">
              <a:spcBef>
                <a:spcPts val="0"/>
              </a:spcBef>
              <a:spcAft>
                <a:spcPts val="0"/>
              </a:spcAft>
              <a:buNone/>
            </a:pPr>
            <a:r>
              <a:rPr lang="en" sz="5300">
                <a:solidFill>
                  <a:srgbClr val="F4F0E0"/>
                </a:solidFill>
                <a:latin typeface="Space Grotesk Medium"/>
                <a:ea typeface="Space Grotesk Medium"/>
                <a:cs typeface="Space Grotesk Medium"/>
                <a:sym typeface="Space Grotesk Medium"/>
              </a:rPr>
              <a:t>Thanks for listening</a:t>
            </a:r>
            <a:endParaRPr sz="5300">
              <a:solidFill>
                <a:srgbClr val="F4F0E0"/>
              </a:solidFill>
              <a:latin typeface="Space Grotesk Medium"/>
              <a:ea typeface="Space Grotesk Medium"/>
              <a:cs typeface="Space Grotesk Medium"/>
              <a:sym typeface="Space Grotesk Medium"/>
            </a:endParaRPr>
          </a:p>
        </p:txBody>
      </p:sp>
      <p:sp>
        <p:nvSpPr>
          <p:cNvPr id="1745" name="Google Shape;1745;p124"/>
          <p:cNvSpPr txBox="1"/>
          <p:nvPr>
            <p:ph type="ctrTitle"/>
          </p:nvPr>
        </p:nvSpPr>
        <p:spPr>
          <a:xfrm>
            <a:off x="695250" y="1565250"/>
            <a:ext cx="7752900" cy="646500"/>
          </a:xfrm>
          <a:prstGeom prst="rect">
            <a:avLst/>
          </a:prstGeom>
        </p:spPr>
        <p:txBody>
          <a:bodyPr anchorCtr="0" anchor="b" bIns="0" lIns="0"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Contact the Hacktoberfest team:</a:t>
            </a:r>
            <a:br>
              <a:rPr lang="en" sz="2100">
                <a:latin typeface="Space Grotesk"/>
                <a:ea typeface="Space Grotesk"/>
                <a:cs typeface="Space Grotesk"/>
                <a:sym typeface="Space Grotesk"/>
              </a:rPr>
            </a:br>
            <a:r>
              <a:rPr lang="en" sz="2100" u="sng">
                <a:solidFill>
                  <a:srgbClr val="51DA4B"/>
                </a:solidFill>
                <a:latin typeface="Space Grotesk"/>
                <a:ea typeface="Space Grotesk"/>
                <a:cs typeface="Space Grotesk"/>
                <a:sym typeface="Space Grotesk"/>
                <a:hlinkClick r:id="rId4">
                  <a:extLst>
                    <a:ext uri="{A12FA001-AC4F-418D-AE19-62706E023703}">
                      <ahyp:hlinkClr val="tx"/>
                    </a:ext>
                  </a:extLst>
                </a:hlinkClick>
              </a:rPr>
              <a:t>support@hacktoberfest.com</a:t>
            </a:r>
            <a:endParaRPr sz="2100" u="sng">
              <a:solidFill>
                <a:srgbClr val="51DA4B"/>
              </a:solidFill>
              <a:latin typeface="Space Grotesk"/>
              <a:ea typeface="Space Grotesk"/>
              <a:cs typeface="Space Grotesk"/>
              <a:sym typeface="Space Grotesk"/>
            </a:endParaRPr>
          </a:p>
        </p:txBody>
      </p:sp>
    </p:spTree>
  </p:cSld>
  <p:clrMapOvr>
    <a:masterClrMapping/>
  </p:clrMapOvr>
</p:sld>
</file>

<file path=ppt/slides/slide1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1749" name="Shape 1749"/>
        <p:cNvGrpSpPr/>
        <p:nvPr/>
      </p:nvGrpSpPr>
      <p:grpSpPr>
        <a:xfrm>
          <a:off x="0" y="0"/>
          <a:ext cx="0" cy="0"/>
          <a:chOff x="0" y="0"/>
          <a:chExt cx="0" cy="0"/>
        </a:xfrm>
      </p:grpSpPr>
      <p:pic>
        <p:nvPicPr>
          <p:cNvPr id="1750" name="Google Shape;1750;p125"/>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1751" name="Google Shape;1751;p125"/>
          <p:cNvSpPr txBox="1"/>
          <p:nvPr>
            <p:ph type="ctrTitle"/>
          </p:nvPr>
        </p:nvSpPr>
        <p:spPr>
          <a:xfrm>
            <a:off x="695249" y="574877"/>
            <a:ext cx="7752900" cy="815700"/>
          </a:xfrm>
          <a:prstGeom prst="rect">
            <a:avLst/>
          </a:prstGeom>
        </p:spPr>
        <p:txBody>
          <a:bodyPr anchorCtr="0" anchor="b" bIns="0" lIns="0" spcFirstLastPara="1" rIns="91425" wrap="square" tIns="0">
            <a:spAutoFit/>
          </a:bodyPr>
          <a:lstStyle/>
          <a:p>
            <a:pPr indent="0" lvl="0" marL="0" rtl="0" algn="l">
              <a:spcBef>
                <a:spcPts val="0"/>
              </a:spcBef>
              <a:spcAft>
                <a:spcPts val="0"/>
              </a:spcAft>
              <a:buNone/>
            </a:pPr>
            <a:r>
              <a:rPr lang="en" sz="5300">
                <a:solidFill>
                  <a:srgbClr val="F4F0E0"/>
                </a:solidFill>
                <a:latin typeface="Space Grotesk Medium"/>
                <a:ea typeface="Space Grotesk Medium"/>
                <a:cs typeface="Space Grotesk Medium"/>
                <a:sym typeface="Space Grotesk Medium"/>
              </a:rPr>
              <a:t>Thanks for listening</a:t>
            </a:r>
            <a:endParaRPr sz="5300">
              <a:solidFill>
                <a:srgbClr val="F4F0E0"/>
              </a:solidFill>
              <a:latin typeface="Space Grotesk Medium"/>
              <a:ea typeface="Space Grotesk Medium"/>
              <a:cs typeface="Space Grotesk Medium"/>
              <a:sym typeface="Space Grotesk Medium"/>
            </a:endParaRPr>
          </a:p>
        </p:txBody>
      </p:sp>
      <p:sp>
        <p:nvSpPr>
          <p:cNvPr id="1752" name="Google Shape;1752;p125"/>
          <p:cNvSpPr txBox="1"/>
          <p:nvPr>
            <p:ph type="ctrTitle"/>
          </p:nvPr>
        </p:nvSpPr>
        <p:spPr>
          <a:xfrm>
            <a:off x="695250" y="1565250"/>
            <a:ext cx="7752900" cy="646500"/>
          </a:xfrm>
          <a:prstGeom prst="rect">
            <a:avLst/>
          </a:prstGeom>
        </p:spPr>
        <p:txBody>
          <a:bodyPr anchorCtr="0" anchor="b" bIns="0" lIns="0"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Contact the Hacktoberfest team:</a:t>
            </a:r>
            <a:br>
              <a:rPr lang="en" sz="2100">
                <a:latin typeface="Space Grotesk"/>
                <a:ea typeface="Space Grotesk"/>
                <a:cs typeface="Space Grotesk"/>
                <a:sym typeface="Space Grotesk"/>
              </a:rPr>
            </a:br>
            <a:r>
              <a:rPr lang="en" sz="2100" u="sng">
                <a:solidFill>
                  <a:srgbClr val="51DA4B"/>
                </a:solidFill>
                <a:latin typeface="Space Grotesk"/>
                <a:ea typeface="Space Grotesk"/>
                <a:cs typeface="Space Grotesk"/>
                <a:sym typeface="Space Grotesk"/>
                <a:hlinkClick r:id="rId4">
                  <a:extLst>
                    <a:ext uri="{A12FA001-AC4F-418D-AE19-62706E023703}">
                      <ahyp:hlinkClr val="tx"/>
                    </a:ext>
                  </a:extLst>
                </a:hlinkClick>
              </a:rPr>
              <a:t>support@hacktoberfest.com</a:t>
            </a:r>
            <a:endParaRPr sz="2100" u="sng">
              <a:solidFill>
                <a:srgbClr val="51DA4B"/>
              </a:solidFill>
              <a:latin typeface="Space Grotesk"/>
              <a:ea typeface="Space Grotesk"/>
              <a:cs typeface="Space Grotesk"/>
              <a:sym typeface="Space Grotesk"/>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188" name="Shape 188"/>
        <p:cNvGrpSpPr/>
        <p:nvPr/>
      </p:nvGrpSpPr>
      <p:grpSpPr>
        <a:xfrm>
          <a:off x="0" y="0"/>
          <a:ext cx="0" cy="0"/>
          <a:chOff x="0" y="0"/>
          <a:chExt cx="0" cy="0"/>
        </a:xfrm>
      </p:grpSpPr>
      <p:pic>
        <p:nvPicPr>
          <p:cNvPr id="189" name="Google Shape;189;p24"/>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190" name="Google Shape;190;p24"/>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91" name="Google Shape;191;p24"/>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92" name="Google Shape;192;p24"/>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93" name="Google Shape;193;p24"/>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94" name="Google Shape;194;p24"/>
          <p:cNvSpPr txBox="1"/>
          <p:nvPr>
            <p:ph type="ctrTitle"/>
          </p:nvPr>
        </p:nvSpPr>
        <p:spPr>
          <a:xfrm>
            <a:off x="701942" y="1597152"/>
            <a:ext cx="7756200" cy="2801400"/>
          </a:xfrm>
          <a:prstGeom prst="rect">
            <a:avLst/>
          </a:prstGeom>
        </p:spPr>
        <p:txBody>
          <a:bodyPr anchorCtr="0" anchor="b" bIns="91425" lIns="91425" spcFirstLastPara="1" rIns="91425" wrap="square" tIns="91425">
            <a:spAutoFit/>
          </a:bodyPr>
          <a:lstStyle/>
          <a:p>
            <a:pPr indent="-309880" lvl="0" marL="365760" rtl="0" algn="l">
              <a:lnSpc>
                <a:spcPct val="150000"/>
              </a:lnSpc>
              <a:spcBef>
                <a:spcPts val="0"/>
              </a:spcBef>
              <a:spcAft>
                <a:spcPts val="0"/>
              </a:spcAft>
              <a:buClr>
                <a:srgbClr val="F4F0E0"/>
              </a:buClr>
              <a:buSzPts val="2000"/>
              <a:buFont typeface="Space Grotesk"/>
              <a:buChar char="●"/>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F4F0E0"/>
              </a:buClr>
              <a:buSzPts val="2000"/>
              <a:buFont typeface="Space Grotesk"/>
              <a:buChar char="●"/>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F4F0E0"/>
              </a:buClr>
              <a:buSzPts val="2000"/>
              <a:buFont typeface="Space Grotesk"/>
              <a:buChar char="●"/>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F4F0E0"/>
              </a:buClr>
              <a:buSzPts val="2000"/>
              <a:buFont typeface="Space Grotesk"/>
              <a:buChar char="●"/>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F4F0E0"/>
              </a:buClr>
              <a:buSzPts val="2000"/>
              <a:buFont typeface="Space Grotesk"/>
              <a:buChar char="●"/>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F4F0E0"/>
              </a:buClr>
              <a:buSzPts val="2000"/>
              <a:buFont typeface="Space Grotesk"/>
              <a:buChar char="●"/>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p:txBody>
      </p:sp>
      <p:sp>
        <p:nvSpPr>
          <p:cNvPr id="195" name="Google Shape;195;p24"/>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196" name="Google Shape;196;p24"/>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200" name="Shape 200"/>
        <p:cNvGrpSpPr/>
        <p:nvPr/>
      </p:nvGrpSpPr>
      <p:grpSpPr>
        <a:xfrm>
          <a:off x="0" y="0"/>
          <a:ext cx="0" cy="0"/>
          <a:chOff x="0" y="0"/>
          <a:chExt cx="0" cy="0"/>
        </a:xfrm>
      </p:grpSpPr>
      <p:pic>
        <p:nvPicPr>
          <p:cNvPr id="201" name="Google Shape;201;p25"/>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202" name="Google Shape;202;p25"/>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203" name="Google Shape;203;p25"/>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204" name="Google Shape;204;p25"/>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205" name="Google Shape;205;p25"/>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206" name="Google Shape;206;p25"/>
          <p:cNvSpPr txBox="1"/>
          <p:nvPr>
            <p:ph type="ctrTitle"/>
          </p:nvPr>
        </p:nvSpPr>
        <p:spPr>
          <a:xfrm>
            <a:off x="701942" y="1597152"/>
            <a:ext cx="7756200" cy="2801400"/>
          </a:xfrm>
          <a:prstGeom prst="rect">
            <a:avLst/>
          </a:prstGeom>
        </p:spPr>
        <p:txBody>
          <a:bodyPr anchorCtr="0" anchor="b" bIns="91425" lIns="91425" spcFirstLastPara="1" rIns="91425" wrap="square" tIns="91425">
            <a:spAutoFit/>
          </a:bodyPr>
          <a:lstStyle/>
          <a:p>
            <a:pPr indent="-309880" lvl="0" marL="365760" rtl="0" algn="l">
              <a:lnSpc>
                <a:spcPct val="150000"/>
              </a:lnSpc>
              <a:spcBef>
                <a:spcPts val="0"/>
              </a:spcBef>
              <a:spcAft>
                <a:spcPts val="0"/>
              </a:spcAft>
              <a:buClr>
                <a:srgbClr val="F4F0E0"/>
              </a:buClr>
              <a:buSzPts val="2000"/>
              <a:buFont typeface="Space Grotesk"/>
              <a:buChar char="●"/>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F4F0E0"/>
              </a:buClr>
              <a:buSzPts val="2000"/>
              <a:buFont typeface="Space Grotesk"/>
              <a:buChar char="●"/>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F4F0E0"/>
              </a:buClr>
              <a:buSzPts val="2000"/>
              <a:buFont typeface="Space Grotesk"/>
              <a:buChar char="●"/>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F4F0E0"/>
              </a:buClr>
              <a:buSzPts val="2000"/>
              <a:buFont typeface="Space Grotesk"/>
              <a:buChar char="●"/>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F4F0E0"/>
              </a:buClr>
              <a:buSzPts val="2000"/>
              <a:buFont typeface="Space Grotesk"/>
              <a:buChar char="●"/>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F4F0E0"/>
              </a:buClr>
              <a:buSzPts val="2000"/>
              <a:buFont typeface="Space Grotesk"/>
              <a:buChar char="●"/>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p:txBody>
      </p:sp>
      <p:sp>
        <p:nvSpPr>
          <p:cNvPr id="207" name="Google Shape;207;p25"/>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208" name="Google Shape;208;p25"/>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212" name="Shape 212"/>
        <p:cNvGrpSpPr/>
        <p:nvPr/>
      </p:nvGrpSpPr>
      <p:grpSpPr>
        <a:xfrm>
          <a:off x="0" y="0"/>
          <a:ext cx="0" cy="0"/>
          <a:chOff x="0" y="0"/>
          <a:chExt cx="0" cy="0"/>
        </a:xfrm>
      </p:grpSpPr>
      <p:pic>
        <p:nvPicPr>
          <p:cNvPr id="213" name="Google Shape;213;p26"/>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214" name="Google Shape;214;p26"/>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215" name="Google Shape;215;p26"/>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216" name="Google Shape;216;p26"/>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217" name="Google Shape;217;p26"/>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218" name="Google Shape;218;p26"/>
          <p:cNvSpPr txBox="1"/>
          <p:nvPr>
            <p:ph type="ctrTitle"/>
          </p:nvPr>
        </p:nvSpPr>
        <p:spPr>
          <a:xfrm>
            <a:off x="701942" y="1597152"/>
            <a:ext cx="7756200" cy="2801400"/>
          </a:xfrm>
          <a:prstGeom prst="rect">
            <a:avLst/>
          </a:prstGeom>
        </p:spPr>
        <p:txBody>
          <a:bodyPr anchorCtr="0" anchor="b" bIns="91425" lIns="91425" spcFirstLastPara="1" rIns="91425" wrap="square" tIns="91425">
            <a:spAutoFit/>
          </a:bodyPr>
          <a:lstStyle/>
          <a:p>
            <a:pPr indent="-309880" lvl="0" marL="365760" rtl="0" algn="l">
              <a:lnSpc>
                <a:spcPct val="150000"/>
              </a:lnSpc>
              <a:spcBef>
                <a:spcPts val="0"/>
              </a:spcBef>
              <a:spcAft>
                <a:spcPts val="0"/>
              </a:spcAft>
              <a:buClr>
                <a:srgbClr val="1C1C1C"/>
              </a:buClr>
              <a:buSzPts val="2000"/>
              <a:buFont typeface="Space Grotesk"/>
              <a:buAutoNum type="arabicPeriod"/>
            </a:pPr>
            <a:r>
              <a:rPr lang="en" sz="2000">
                <a:solidFill>
                  <a:srgbClr val="1C1C1C"/>
                </a:solidFill>
                <a:latin typeface="Space Grotesk"/>
                <a:ea typeface="Space Grotesk"/>
                <a:cs typeface="Space Grotesk"/>
                <a:sym typeface="Space Grotesk"/>
              </a:rPr>
              <a:t>List item goes here</a:t>
            </a:r>
            <a:endParaRPr sz="2000">
              <a:solidFill>
                <a:srgbClr val="1C1C1C"/>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1C1C1C"/>
              </a:buClr>
              <a:buSzPts val="2000"/>
              <a:buFont typeface="Space Grotesk"/>
              <a:buAutoNum type="arabicPeriod"/>
            </a:pPr>
            <a:r>
              <a:rPr lang="en" sz="2000">
                <a:solidFill>
                  <a:srgbClr val="1C1C1C"/>
                </a:solidFill>
                <a:latin typeface="Space Grotesk"/>
                <a:ea typeface="Space Grotesk"/>
                <a:cs typeface="Space Grotesk"/>
                <a:sym typeface="Space Grotesk"/>
              </a:rPr>
              <a:t>List item goes here</a:t>
            </a:r>
            <a:endParaRPr sz="2000">
              <a:solidFill>
                <a:srgbClr val="1C1C1C"/>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1C1C1C"/>
              </a:buClr>
              <a:buSzPts val="2000"/>
              <a:buFont typeface="Space Grotesk"/>
              <a:buAutoNum type="arabicPeriod"/>
            </a:pPr>
            <a:r>
              <a:rPr lang="en" sz="2000">
                <a:solidFill>
                  <a:srgbClr val="1C1C1C"/>
                </a:solidFill>
                <a:latin typeface="Space Grotesk"/>
                <a:ea typeface="Space Grotesk"/>
                <a:cs typeface="Space Grotesk"/>
                <a:sym typeface="Space Grotesk"/>
              </a:rPr>
              <a:t>List item goes here</a:t>
            </a:r>
            <a:endParaRPr sz="2000">
              <a:solidFill>
                <a:srgbClr val="1C1C1C"/>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1C1C1C"/>
              </a:buClr>
              <a:buSzPts val="2000"/>
              <a:buFont typeface="Space Grotesk"/>
              <a:buAutoNum type="arabicPeriod"/>
            </a:pPr>
            <a:r>
              <a:rPr lang="en" sz="2000">
                <a:solidFill>
                  <a:srgbClr val="1C1C1C"/>
                </a:solidFill>
                <a:latin typeface="Space Grotesk"/>
                <a:ea typeface="Space Grotesk"/>
                <a:cs typeface="Space Grotesk"/>
                <a:sym typeface="Space Grotesk"/>
              </a:rPr>
              <a:t>List item goes here</a:t>
            </a:r>
            <a:endParaRPr sz="2000">
              <a:solidFill>
                <a:srgbClr val="1C1C1C"/>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1C1C1C"/>
              </a:buClr>
              <a:buSzPts val="2000"/>
              <a:buFont typeface="Space Grotesk"/>
              <a:buAutoNum type="arabicPeriod"/>
            </a:pPr>
            <a:r>
              <a:rPr lang="en" sz="2000">
                <a:solidFill>
                  <a:srgbClr val="1C1C1C"/>
                </a:solidFill>
                <a:latin typeface="Space Grotesk"/>
                <a:ea typeface="Space Grotesk"/>
                <a:cs typeface="Space Grotesk"/>
                <a:sym typeface="Space Grotesk"/>
              </a:rPr>
              <a:t>List item goes here</a:t>
            </a:r>
            <a:endParaRPr sz="2000">
              <a:solidFill>
                <a:srgbClr val="1C1C1C"/>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1C1C1C"/>
              </a:buClr>
              <a:buSzPts val="2000"/>
              <a:buFont typeface="Space Grotesk"/>
              <a:buAutoNum type="arabicPeriod"/>
            </a:pPr>
            <a:r>
              <a:rPr lang="en" sz="2000">
                <a:solidFill>
                  <a:srgbClr val="1C1C1C"/>
                </a:solidFill>
                <a:latin typeface="Space Grotesk"/>
                <a:ea typeface="Space Grotesk"/>
                <a:cs typeface="Space Grotesk"/>
                <a:sym typeface="Space Grotesk"/>
              </a:rPr>
              <a:t>List item goes here</a:t>
            </a:r>
            <a:endParaRPr sz="2000">
              <a:solidFill>
                <a:srgbClr val="1C1C1C"/>
              </a:solidFill>
              <a:latin typeface="Space Grotesk"/>
              <a:ea typeface="Space Grotesk"/>
              <a:cs typeface="Space Grotesk"/>
              <a:sym typeface="Space Grotesk"/>
            </a:endParaRPr>
          </a:p>
        </p:txBody>
      </p:sp>
      <p:sp>
        <p:nvSpPr>
          <p:cNvPr id="219" name="Google Shape;219;p26"/>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C1C1C"/>
                </a:solidFill>
                <a:latin typeface="Space Grotesk"/>
                <a:ea typeface="Space Grotesk"/>
                <a:cs typeface="Space Grotesk"/>
                <a:sym typeface="Space Grotesk"/>
              </a:rPr>
              <a:t>Add short description</a:t>
            </a:r>
            <a:endParaRPr sz="1900">
              <a:solidFill>
                <a:srgbClr val="1C1C1C"/>
              </a:solidFill>
              <a:latin typeface="Space Grotesk"/>
              <a:ea typeface="Space Grotesk"/>
              <a:cs typeface="Space Grotesk"/>
              <a:sym typeface="Space Grotesk"/>
            </a:endParaRPr>
          </a:p>
        </p:txBody>
      </p:sp>
      <p:sp>
        <p:nvSpPr>
          <p:cNvPr id="220" name="Google Shape;220;p26"/>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C1C1C"/>
                </a:solidFill>
                <a:latin typeface="Space Grotesk Medium"/>
                <a:ea typeface="Space Grotesk Medium"/>
                <a:cs typeface="Space Grotesk Medium"/>
                <a:sym typeface="Space Grotesk Medium"/>
              </a:rPr>
              <a:t>Title goes here</a:t>
            </a:r>
            <a:endParaRPr sz="3700">
              <a:solidFill>
                <a:srgbClr val="1C1C1C"/>
              </a:solidFill>
              <a:latin typeface="Space Grotesk Medium"/>
              <a:ea typeface="Space Grotesk Medium"/>
              <a:cs typeface="Space Grotesk Medium"/>
              <a:sym typeface="Space Grotesk Medium"/>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224" name="Shape 224"/>
        <p:cNvGrpSpPr/>
        <p:nvPr/>
      </p:nvGrpSpPr>
      <p:grpSpPr>
        <a:xfrm>
          <a:off x="0" y="0"/>
          <a:ext cx="0" cy="0"/>
          <a:chOff x="0" y="0"/>
          <a:chExt cx="0" cy="0"/>
        </a:xfrm>
      </p:grpSpPr>
      <p:pic>
        <p:nvPicPr>
          <p:cNvPr id="225" name="Google Shape;225;p27"/>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226" name="Google Shape;226;p27"/>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227" name="Google Shape;227;p27"/>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83718"/>
                </a:solidFill>
                <a:latin typeface="Space Grotesk Medium"/>
                <a:ea typeface="Space Grotesk Medium"/>
                <a:cs typeface="Space Grotesk Medium"/>
                <a:sym typeface="Space Grotesk Medium"/>
              </a:rPr>
              <a:t>Hacktoberfest: Section title goes here</a:t>
            </a:r>
            <a:endParaRPr sz="1100">
              <a:solidFill>
                <a:srgbClr val="183718"/>
              </a:solidFill>
              <a:latin typeface="Space Grotesk Medium"/>
              <a:ea typeface="Space Grotesk Medium"/>
              <a:cs typeface="Space Grotesk Medium"/>
              <a:sym typeface="Space Grotesk Medium"/>
            </a:endParaRPr>
          </a:p>
        </p:txBody>
      </p:sp>
      <p:sp>
        <p:nvSpPr>
          <p:cNvPr id="228" name="Google Shape;228;p27"/>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229" name="Google Shape;229;p27"/>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230" name="Google Shape;230;p27"/>
          <p:cNvSpPr txBox="1"/>
          <p:nvPr>
            <p:ph type="ctrTitle"/>
          </p:nvPr>
        </p:nvSpPr>
        <p:spPr>
          <a:xfrm>
            <a:off x="701942" y="1597152"/>
            <a:ext cx="7756200" cy="2801400"/>
          </a:xfrm>
          <a:prstGeom prst="rect">
            <a:avLst/>
          </a:prstGeom>
        </p:spPr>
        <p:txBody>
          <a:bodyPr anchorCtr="0" anchor="b" bIns="91425" lIns="91425" spcFirstLastPara="1" rIns="91425" wrap="square" tIns="91425">
            <a:spAutoFit/>
          </a:bodyPr>
          <a:lstStyle/>
          <a:p>
            <a:pPr indent="-309880" lvl="0" marL="365760" rtl="0" algn="l">
              <a:lnSpc>
                <a:spcPct val="150000"/>
              </a:lnSpc>
              <a:spcBef>
                <a:spcPts val="0"/>
              </a:spcBef>
              <a:spcAft>
                <a:spcPts val="0"/>
              </a:spcAft>
              <a:buClr>
                <a:srgbClr val="183718"/>
              </a:buClr>
              <a:buSzPts val="2000"/>
              <a:buFont typeface="Space Grotesk"/>
              <a:buAutoNum type="arabicPeriod"/>
            </a:pPr>
            <a:r>
              <a:rPr lang="en" sz="2000">
                <a:solidFill>
                  <a:srgbClr val="183718"/>
                </a:solidFill>
                <a:latin typeface="Space Grotesk"/>
                <a:ea typeface="Space Grotesk"/>
                <a:cs typeface="Space Grotesk"/>
                <a:sym typeface="Space Grotesk"/>
              </a:rPr>
              <a:t>List item goes here</a:t>
            </a:r>
            <a:endParaRPr sz="2000">
              <a:solidFill>
                <a:srgbClr val="183718"/>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183718"/>
              </a:buClr>
              <a:buSzPts val="2000"/>
              <a:buFont typeface="Space Grotesk"/>
              <a:buAutoNum type="arabicPeriod"/>
            </a:pPr>
            <a:r>
              <a:rPr lang="en" sz="2000">
                <a:solidFill>
                  <a:srgbClr val="183718"/>
                </a:solidFill>
                <a:latin typeface="Space Grotesk"/>
                <a:ea typeface="Space Grotesk"/>
                <a:cs typeface="Space Grotesk"/>
                <a:sym typeface="Space Grotesk"/>
              </a:rPr>
              <a:t>List item goes here</a:t>
            </a:r>
            <a:endParaRPr sz="2000">
              <a:solidFill>
                <a:srgbClr val="183718"/>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183718"/>
              </a:buClr>
              <a:buSzPts val="2000"/>
              <a:buFont typeface="Space Grotesk"/>
              <a:buAutoNum type="arabicPeriod"/>
            </a:pPr>
            <a:r>
              <a:rPr lang="en" sz="2000">
                <a:solidFill>
                  <a:srgbClr val="183718"/>
                </a:solidFill>
                <a:latin typeface="Space Grotesk"/>
                <a:ea typeface="Space Grotesk"/>
                <a:cs typeface="Space Grotesk"/>
                <a:sym typeface="Space Grotesk"/>
              </a:rPr>
              <a:t>List item goes here</a:t>
            </a:r>
            <a:endParaRPr sz="2000">
              <a:solidFill>
                <a:srgbClr val="183718"/>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183718"/>
              </a:buClr>
              <a:buSzPts val="2000"/>
              <a:buFont typeface="Space Grotesk"/>
              <a:buAutoNum type="arabicPeriod"/>
            </a:pPr>
            <a:r>
              <a:rPr lang="en" sz="2000">
                <a:solidFill>
                  <a:srgbClr val="183718"/>
                </a:solidFill>
                <a:latin typeface="Space Grotesk"/>
                <a:ea typeface="Space Grotesk"/>
                <a:cs typeface="Space Grotesk"/>
                <a:sym typeface="Space Grotesk"/>
              </a:rPr>
              <a:t>List item goes here</a:t>
            </a:r>
            <a:endParaRPr sz="2000">
              <a:solidFill>
                <a:srgbClr val="183718"/>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183718"/>
              </a:buClr>
              <a:buSzPts val="2000"/>
              <a:buFont typeface="Space Grotesk"/>
              <a:buAutoNum type="arabicPeriod"/>
            </a:pPr>
            <a:r>
              <a:rPr lang="en" sz="2000">
                <a:solidFill>
                  <a:srgbClr val="183718"/>
                </a:solidFill>
                <a:latin typeface="Space Grotesk"/>
                <a:ea typeface="Space Grotesk"/>
                <a:cs typeface="Space Grotesk"/>
                <a:sym typeface="Space Grotesk"/>
              </a:rPr>
              <a:t>List item goes here</a:t>
            </a:r>
            <a:endParaRPr sz="2000">
              <a:solidFill>
                <a:srgbClr val="183718"/>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183718"/>
              </a:buClr>
              <a:buSzPts val="2000"/>
              <a:buFont typeface="Space Grotesk"/>
              <a:buAutoNum type="arabicPeriod"/>
            </a:pPr>
            <a:r>
              <a:rPr lang="en" sz="2000">
                <a:solidFill>
                  <a:srgbClr val="183718"/>
                </a:solidFill>
                <a:latin typeface="Space Grotesk"/>
                <a:ea typeface="Space Grotesk"/>
                <a:cs typeface="Space Grotesk"/>
                <a:sym typeface="Space Grotesk"/>
              </a:rPr>
              <a:t>List item goes here</a:t>
            </a:r>
            <a:endParaRPr sz="2000">
              <a:solidFill>
                <a:srgbClr val="183718"/>
              </a:solidFill>
              <a:latin typeface="Space Grotesk"/>
              <a:ea typeface="Space Grotesk"/>
              <a:cs typeface="Space Grotesk"/>
              <a:sym typeface="Space Grotesk"/>
            </a:endParaRPr>
          </a:p>
        </p:txBody>
      </p:sp>
      <p:sp>
        <p:nvSpPr>
          <p:cNvPr id="231" name="Google Shape;231;p27"/>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83718"/>
                </a:solidFill>
                <a:latin typeface="Space Grotesk"/>
                <a:ea typeface="Space Grotesk"/>
                <a:cs typeface="Space Grotesk"/>
                <a:sym typeface="Space Grotesk"/>
              </a:rPr>
              <a:t>Add short description</a:t>
            </a:r>
            <a:endParaRPr sz="1900">
              <a:solidFill>
                <a:srgbClr val="183718"/>
              </a:solidFill>
              <a:latin typeface="Space Grotesk"/>
              <a:ea typeface="Space Grotesk"/>
              <a:cs typeface="Space Grotesk"/>
              <a:sym typeface="Space Grotesk"/>
            </a:endParaRPr>
          </a:p>
        </p:txBody>
      </p:sp>
      <p:sp>
        <p:nvSpPr>
          <p:cNvPr id="232" name="Google Shape;232;p27"/>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83718"/>
                </a:solidFill>
                <a:latin typeface="Space Grotesk Medium"/>
                <a:ea typeface="Space Grotesk Medium"/>
                <a:cs typeface="Space Grotesk Medium"/>
                <a:sym typeface="Space Grotesk Medium"/>
              </a:rPr>
              <a:t>Title goes here</a:t>
            </a:r>
            <a:endParaRPr sz="3700">
              <a:solidFill>
                <a:srgbClr val="183718"/>
              </a:solidFill>
              <a:latin typeface="Space Grotesk Medium"/>
              <a:ea typeface="Space Grotesk Medium"/>
              <a:cs typeface="Space Grotesk Medium"/>
              <a:sym typeface="Space Grotesk Medium"/>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236" name="Shape 236"/>
        <p:cNvGrpSpPr/>
        <p:nvPr/>
      </p:nvGrpSpPr>
      <p:grpSpPr>
        <a:xfrm>
          <a:off x="0" y="0"/>
          <a:ext cx="0" cy="0"/>
          <a:chOff x="0" y="0"/>
          <a:chExt cx="0" cy="0"/>
        </a:xfrm>
      </p:grpSpPr>
      <p:pic>
        <p:nvPicPr>
          <p:cNvPr id="237" name="Google Shape;237;p28"/>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238" name="Google Shape;238;p28"/>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239" name="Google Shape;239;p28"/>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240" name="Google Shape;240;p28"/>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241" name="Google Shape;241;p28"/>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242" name="Google Shape;242;p28"/>
          <p:cNvSpPr txBox="1"/>
          <p:nvPr>
            <p:ph type="ctrTitle"/>
          </p:nvPr>
        </p:nvSpPr>
        <p:spPr>
          <a:xfrm>
            <a:off x="701942" y="1597152"/>
            <a:ext cx="7756200" cy="2801400"/>
          </a:xfrm>
          <a:prstGeom prst="rect">
            <a:avLst/>
          </a:prstGeom>
        </p:spPr>
        <p:txBody>
          <a:bodyPr anchorCtr="0" anchor="b" bIns="91425" lIns="91425" spcFirstLastPara="1" rIns="91425" wrap="square" tIns="91425">
            <a:spAutoFit/>
          </a:bodyPr>
          <a:lstStyle/>
          <a:p>
            <a:pPr indent="-309880" lvl="0" marL="365760" rtl="0" algn="l">
              <a:lnSpc>
                <a:spcPct val="150000"/>
              </a:lnSpc>
              <a:spcBef>
                <a:spcPts val="0"/>
              </a:spcBef>
              <a:spcAft>
                <a:spcPts val="0"/>
              </a:spcAft>
              <a:buClr>
                <a:srgbClr val="F4F0E0"/>
              </a:buClr>
              <a:buSzPts val="2000"/>
              <a:buFont typeface="Space Grotesk"/>
              <a:buAutoNum type="arabicPeriod"/>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F4F0E0"/>
              </a:buClr>
              <a:buSzPts val="2000"/>
              <a:buFont typeface="Space Grotesk"/>
              <a:buAutoNum type="arabicPeriod"/>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F4F0E0"/>
              </a:buClr>
              <a:buSzPts val="2000"/>
              <a:buFont typeface="Space Grotesk"/>
              <a:buAutoNum type="arabicPeriod"/>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F4F0E0"/>
              </a:buClr>
              <a:buSzPts val="2000"/>
              <a:buFont typeface="Space Grotesk"/>
              <a:buAutoNum type="arabicPeriod"/>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F4F0E0"/>
              </a:buClr>
              <a:buSzPts val="2000"/>
              <a:buFont typeface="Space Grotesk"/>
              <a:buAutoNum type="arabicPeriod"/>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F4F0E0"/>
              </a:buClr>
              <a:buSzPts val="2000"/>
              <a:buFont typeface="Space Grotesk"/>
              <a:buAutoNum type="arabicPeriod"/>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p:txBody>
      </p:sp>
      <p:sp>
        <p:nvSpPr>
          <p:cNvPr id="243" name="Google Shape;243;p28"/>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244" name="Google Shape;244;p28"/>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248" name="Shape 248"/>
        <p:cNvGrpSpPr/>
        <p:nvPr/>
      </p:nvGrpSpPr>
      <p:grpSpPr>
        <a:xfrm>
          <a:off x="0" y="0"/>
          <a:ext cx="0" cy="0"/>
          <a:chOff x="0" y="0"/>
          <a:chExt cx="0" cy="0"/>
        </a:xfrm>
      </p:grpSpPr>
      <p:pic>
        <p:nvPicPr>
          <p:cNvPr id="249" name="Google Shape;249;p29"/>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250" name="Google Shape;250;p29"/>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251" name="Google Shape;251;p29"/>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252" name="Google Shape;252;p29"/>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253" name="Google Shape;253;p29"/>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254" name="Google Shape;254;p29"/>
          <p:cNvSpPr txBox="1"/>
          <p:nvPr>
            <p:ph type="ctrTitle"/>
          </p:nvPr>
        </p:nvSpPr>
        <p:spPr>
          <a:xfrm>
            <a:off x="701942" y="1597152"/>
            <a:ext cx="7756200" cy="2801400"/>
          </a:xfrm>
          <a:prstGeom prst="rect">
            <a:avLst/>
          </a:prstGeom>
        </p:spPr>
        <p:txBody>
          <a:bodyPr anchorCtr="0" anchor="b" bIns="91425" lIns="91425" spcFirstLastPara="1" rIns="91425" wrap="square" tIns="91425">
            <a:spAutoFit/>
          </a:bodyPr>
          <a:lstStyle/>
          <a:p>
            <a:pPr indent="-309880" lvl="0" marL="365760" rtl="0" algn="l">
              <a:lnSpc>
                <a:spcPct val="150000"/>
              </a:lnSpc>
              <a:spcBef>
                <a:spcPts val="0"/>
              </a:spcBef>
              <a:spcAft>
                <a:spcPts val="0"/>
              </a:spcAft>
              <a:buClr>
                <a:srgbClr val="F4F0E0"/>
              </a:buClr>
              <a:buSzPts val="2000"/>
              <a:buFont typeface="Space Grotesk"/>
              <a:buAutoNum type="arabicPeriod"/>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F4F0E0"/>
              </a:buClr>
              <a:buSzPts val="2000"/>
              <a:buFont typeface="Space Grotesk"/>
              <a:buAutoNum type="arabicPeriod"/>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F4F0E0"/>
              </a:buClr>
              <a:buSzPts val="2000"/>
              <a:buFont typeface="Space Grotesk"/>
              <a:buAutoNum type="arabicPeriod"/>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F4F0E0"/>
              </a:buClr>
              <a:buSzPts val="2000"/>
              <a:buFont typeface="Space Grotesk"/>
              <a:buAutoNum type="arabicPeriod"/>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F4F0E0"/>
              </a:buClr>
              <a:buSzPts val="2000"/>
              <a:buFont typeface="Space Grotesk"/>
              <a:buAutoNum type="arabicPeriod"/>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a:p>
            <a:pPr indent="-309880" lvl="0" marL="365760" rtl="0" algn="l">
              <a:lnSpc>
                <a:spcPct val="150000"/>
              </a:lnSpc>
              <a:spcBef>
                <a:spcPts val="0"/>
              </a:spcBef>
              <a:spcAft>
                <a:spcPts val="0"/>
              </a:spcAft>
              <a:buClr>
                <a:srgbClr val="F4F0E0"/>
              </a:buClr>
              <a:buSzPts val="2000"/>
              <a:buFont typeface="Space Grotesk"/>
              <a:buAutoNum type="arabicPeriod"/>
            </a:pPr>
            <a:r>
              <a:rPr lang="en" sz="2000">
                <a:solidFill>
                  <a:srgbClr val="F4F0E0"/>
                </a:solidFill>
                <a:latin typeface="Space Grotesk"/>
                <a:ea typeface="Space Grotesk"/>
                <a:cs typeface="Space Grotesk"/>
                <a:sym typeface="Space Grotesk"/>
              </a:rPr>
              <a:t>List item goes here</a:t>
            </a:r>
            <a:endParaRPr sz="2000">
              <a:solidFill>
                <a:srgbClr val="F4F0E0"/>
              </a:solidFill>
              <a:latin typeface="Space Grotesk"/>
              <a:ea typeface="Space Grotesk"/>
              <a:cs typeface="Space Grotesk"/>
              <a:sym typeface="Space Grotesk"/>
            </a:endParaRPr>
          </a:p>
        </p:txBody>
      </p:sp>
      <p:sp>
        <p:nvSpPr>
          <p:cNvPr id="255" name="Google Shape;255;p29"/>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256" name="Google Shape;256;p29"/>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260" name="Shape 260"/>
        <p:cNvGrpSpPr/>
        <p:nvPr/>
      </p:nvGrpSpPr>
      <p:grpSpPr>
        <a:xfrm>
          <a:off x="0" y="0"/>
          <a:ext cx="0" cy="0"/>
          <a:chOff x="0" y="0"/>
          <a:chExt cx="0" cy="0"/>
        </a:xfrm>
      </p:grpSpPr>
      <p:pic>
        <p:nvPicPr>
          <p:cNvPr id="261" name="Google Shape;261;p30"/>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262" name="Google Shape;262;p30"/>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263" name="Google Shape;263;p30"/>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264" name="Google Shape;264;p30"/>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265" name="Google Shape;265;p30"/>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pic>
        <p:nvPicPr>
          <p:cNvPr id="266" name="Google Shape;266;p30"/>
          <p:cNvPicPr preferRelativeResize="0"/>
          <p:nvPr/>
        </p:nvPicPr>
        <p:blipFill>
          <a:blip r:embed="rId5">
            <a:alphaModFix/>
          </a:blip>
          <a:stretch>
            <a:fillRect/>
          </a:stretch>
        </p:blipFill>
        <p:spPr>
          <a:xfrm>
            <a:off x="704088" y="1702375"/>
            <a:ext cx="1828801" cy="1828801"/>
          </a:xfrm>
          <a:prstGeom prst="rect">
            <a:avLst/>
          </a:prstGeom>
          <a:noFill/>
          <a:ln>
            <a:noFill/>
          </a:ln>
        </p:spPr>
      </p:pic>
      <p:sp>
        <p:nvSpPr>
          <p:cNvPr id="267" name="Google Shape;267;p30"/>
          <p:cNvSpPr txBox="1"/>
          <p:nvPr>
            <p:ph type="ctrTitle"/>
          </p:nvPr>
        </p:nvSpPr>
        <p:spPr>
          <a:xfrm>
            <a:off x="704100" y="3735250"/>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Name, last name</a:t>
            </a:r>
            <a:endParaRPr sz="2100">
              <a:solidFill>
                <a:srgbClr val="1C1C1C"/>
              </a:solidFill>
              <a:latin typeface="Space Grotesk Medium"/>
              <a:ea typeface="Space Grotesk Medium"/>
              <a:cs typeface="Space Grotesk Medium"/>
              <a:sym typeface="Space Grotesk Medium"/>
            </a:endParaRPr>
          </a:p>
        </p:txBody>
      </p:sp>
      <p:sp>
        <p:nvSpPr>
          <p:cNvPr id="268" name="Google Shape;268;p30"/>
          <p:cNvSpPr txBox="1"/>
          <p:nvPr>
            <p:ph type="ctrTitle"/>
          </p:nvPr>
        </p:nvSpPr>
        <p:spPr>
          <a:xfrm>
            <a:off x="704100" y="4101022"/>
            <a:ext cx="3727800" cy="215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1C1C1C"/>
                </a:solidFill>
                <a:latin typeface="Space Grotesk"/>
                <a:ea typeface="Space Grotesk"/>
                <a:cs typeface="Space Grotesk"/>
                <a:sym typeface="Space Grotesk"/>
              </a:rPr>
              <a:t>Job title, Company name</a:t>
            </a:r>
            <a:endParaRPr sz="1400">
              <a:solidFill>
                <a:srgbClr val="1C1C1C"/>
              </a:solidFill>
              <a:latin typeface="Space Grotesk"/>
              <a:ea typeface="Space Grotesk"/>
              <a:cs typeface="Space Grotesk"/>
              <a:sym typeface="Space Grotesk"/>
            </a:endParaRPr>
          </a:p>
        </p:txBody>
      </p:sp>
      <p:pic>
        <p:nvPicPr>
          <p:cNvPr id="269" name="Google Shape;269;p30"/>
          <p:cNvPicPr preferRelativeResize="0"/>
          <p:nvPr/>
        </p:nvPicPr>
        <p:blipFill>
          <a:blip r:embed="rId6">
            <a:alphaModFix/>
          </a:blip>
          <a:stretch>
            <a:fillRect/>
          </a:stretch>
        </p:blipFill>
        <p:spPr>
          <a:xfrm>
            <a:off x="704088" y="1702375"/>
            <a:ext cx="1618488" cy="1618488"/>
          </a:xfrm>
          <a:prstGeom prst="rect">
            <a:avLst/>
          </a:prstGeom>
          <a:noFill/>
          <a:ln cap="flat" cmpd="sng" w="9525">
            <a:solidFill>
              <a:srgbClr val="1C1C1C"/>
            </a:solidFill>
            <a:prstDash val="solid"/>
            <a:round/>
            <a:headEnd len="sm" w="sm" type="none"/>
            <a:tailEnd len="sm" w="sm" type="none"/>
          </a:ln>
        </p:spPr>
      </p:pic>
      <p:sp>
        <p:nvSpPr>
          <p:cNvPr id="270" name="Google Shape;270;p30"/>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C1C1C"/>
                </a:solidFill>
                <a:latin typeface="Space Grotesk"/>
                <a:ea typeface="Space Grotesk"/>
                <a:cs typeface="Space Grotesk"/>
                <a:sym typeface="Space Grotesk"/>
              </a:rPr>
              <a:t>Add short description</a:t>
            </a:r>
            <a:endParaRPr sz="1900">
              <a:solidFill>
                <a:srgbClr val="1C1C1C"/>
              </a:solidFill>
              <a:latin typeface="Space Grotesk"/>
              <a:ea typeface="Space Grotesk"/>
              <a:cs typeface="Space Grotesk"/>
              <a:sym typeface="Space Grotesk"/>
            </a:endParaRPr>
          </a:p>
        </p:txBody>
      </p:sp>
      <p:sp>
        <p:nvSpPr>
          <p:cNvPr id="271" name="Google Shape;271;p30"/>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C1C1C"/>
                </a:solidFill>
                <a:latin typeface="Space Grotesk Medium"/>
                <a:ea typeface="Space Grotesk Medium"/>
                <a:cs typeface="Space Grotesk Medium"/>
                <a:sym typeface="Space Grotesk Medium"/>
              </a:rPr>
              <a:t>Title goes here</a:t>
            </a:r>
            <a:endParaRPr sz="3700">
              <a:solidFill>
                <a:srgbClr val="1C1C1C"/>
              </a:solidFill>
              <a:latin typeface="Space Grotesk Medium"/>
              <a:ea typeface="Space Grotesk Medium"/>
              <a:cs typeface="Space Grotesk Medium"/>
              <a:sym typeface="Space Grotesk Medium"/>
            </a:endParaRPr>
          </a:p>
        </p:txBody>
      </p:sp>
      <p:pic>
        <p:nvPicPr>
          <p:cNvPr id="272" name="Google Shape;272;p30"/>
          <p:cNvPicPr preferRelativeResize="0"/>
          <p:nvPr/>
        </p:nvPicPr>
        <p:blipFill>
          <a:blip r:embed="rId5">
            <a:alphaModFix/>
          </a:blip>
          <a:stretch>
            <a:fillRect/>
          </a:stretch>
        </p:blipFill>
        <p:spPr>
          <a:xfrm>
            <a:off x="4720592" y="1702375"/>
            <a:ext cx="1828801" cy="1828801"/>
          </a:xfrm>
          <a:prstGeom prst="rect">
            <a:avLst/>
          </a:prstGeom>
          <a:noFill/>
          <a:ln>
            <a:noFill/>
          </a:ln>
        </p:spPr>
      </p:pic>
      <p:sp>
        <p:nvSpPr>
          <p:cNvPr id="273" name="Google Shape;273;p30"/>
          <p:cNvSpPr txBox="1"/>
          <p:nvPr>
            <p:ph type="ctrTitle"/>
          </p:nvPr>
        </p:nvSpPr>
        <p:spPr>
          <a:xfrm>
            <a:off x="4720604" y="3735250"/>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Name, last name</a:t>
            </a:r>
            <a:endParaRPr sz="2100">
              <a:solidFill>
                <a:srgbClr val="1C1C1C"/>
              </a:solidFill>
              <a:latin typeface="Space Grotesk Medium"/>
              <a:ea typeface="Space Grotesk Medium"/>
              <a:cs typeface="Space Grotesk Medium"/>
              <a:sym typeface="Space Grotesk Medium"/>
            </a:endParaRPr>
          </a:p>
        </p:txBody>
      </p:sp>
      <p:sp>
        <p:nvSpPr>
          <p:cNvPr id="274" name="Google Shape;274;p30"/>
          <p:cNvSpPr txBox="1"/>
          <p:nvPr>
            <p:ph type="ctrTitle"/>
          </p:nvPr>
        </p:nvSpPr>
        <p:spPr>
          <a:xfrm>
            <a:off x="4720604" y="4101022"/>
            <a:ext cx="3727800" cy="215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1C1C1C"/>
                </a:solidFill>
                <a:latin typeface="Space Grotesk"/>
                <a:ea typeface="Space Grotesk"/>
                <a:cs typeface="Space Grotesk"/>
                <a:sym typeface="Space Grotesk"/>
              </a:rPr>
              <a:t>Job title, Company name</a:t>
            </a:r>
            <a:endParaRPr sz="1400">
              <a:solidFill>
                <a:srgbClr val="1C1C1C"/>
              </a:solidFill>
              <a:latin typeface="Space Grotesk"/>
              <a:ea typeface="Space Grotesk"/>
              <a:cs typeface="Space Grotesk"/>
              <a:sym typeface="Space Grotesk"/>
            </a:endParaRPr>
          </a:p>
        </p:txBody>
      </p:sp>
      <p:pic>
        <p:nvPicPr>
          <p:cNvPr id="275" name="Google Shape;275;p30"/>
          <p:cNvPicPr preferRelativeResize="0"/>
          <p:nvPr/>
        </p:nvPicPr>
        <p:blipFill>
          <a:blip r:embed="rId6">
            <a:alphaModFix/>
          </a:blip>
          <a:stretch>
            <a:fillRect/>
          </a:stretch>
        </p:blipFill>
        <p:spPr>
          <a:xfrm>
            <a:off x="4720592" y="1702375"/>
            <a:ext cx="1618488" cy="1618488"/>
          </a:xfrm>
          <a:prstGeom prst="rect">
            <a:avLst/>
          </a:prstGeom>
          <a:noFill/>
          <a:ln cap="flat" cmpd="sng" w="9525">
            <a:solidFill>
              <a:srgbClr val="1C1C1C"/>
            </a:solidFill>
            <a:prstDash val="solid"/>
            <a:round/>
            <a:headEnd len="sm" w="sm" type="none"/>
            <a:tailEnd len="sm" w="sm" type="none"/>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279" name="Shape 279"/>
        <p:cNvGrpSpPr/>
        <p:nvPr/>
      </p:nvGrpSpPr>
      <p:grpSpPr>
        <a:xfrm>
          <a:off x="0" y="0"/>
          <a:ext cx="0" cy="0"/>
          <a:chOff x="0" y="0"/>
          <a:chExt cx="0" cy="0"/>
        </a:xfrm>
      </p:grpSpPr>
      <p:pic>
        <p:nvPicPr>
          <p:cNvPr id="280" name="Google Shape;280;p31"/>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281" name="Google Shape;281;p31"/>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282" name="Google Shape;282;p31"/>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83718"/>
                </a:solidFill>
                <a:latin typeface="Space Grotesk Medium"/>
                <a:ea typeface="Space Grotesk Medium"/>
                <a:cs typeface="Space Grotesk Medium"/>
                <a:sym typeface="Space Grotesk Medium"/>
              </a:rPr>
              <a:t>Hacktoberfest: Section title goes here</a:t>
            </a:r>
            <a:endParaRPr sz="1100">
              <a:solidFill>
                <a:srgbClr val="183718"/>
              </a:solidFill>
              <a:latin typeface="Space Grotesk Medium"/>
              <a:ea typeface="Space Grotesk Medium"/>
              <a:cs typeface="Space Grotesk Medium"/>
              <a:sym typeface="Space Grotesk Medium"/>
            </a:endParaRPr>
          </a:p>
        </p:txBody>
      </p:sp>
      <p:sp>
        <p:nvSpPr>
          <p:cNvPr id="283" name="Google Shape;283;p31"/>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284" name="Google Shape;284;p31"/>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pic>
        <p:nvPicPr>
          <p:cNvPr id="285" name="Google Shape;285;p31"/>
          <p:cNvPicPr preferRelativeResize="0"/>
          <p:nvPr/>
        </p:nvPicPr>
        <p:blipFill>
          <a:blip r:embed="rId5">
            <a:alphaModFix/>
          </a:blip>
          <a:stretch>
            <a:fillRect/>
          </a:stretch>
        </p:blipFill>
        <p:spPr>
          <a:xfrm>
            <a:off x="704088" y="1702375"/>
            <a:ext cx="1828801" cy="1828801"/>
          </a:xfrm>
          <a:prstGeom prst="rect">
            <a:avLst/>
          </a:prstGeom>
          <a:noFill/>
          <a:ln>
            <a:noFill/>
          </a:ln>
        </p:spPr>
      </p:pic>
      <p:sp>
        <p:nvSpPr>
          <p:cNvPr id="286" name="Google Shape;286;p31"/>
          <p:cNvSpPr txBox="1"/>
          <p:nvPr>
            <p:ph type="ctrTitle"/>
          </p:nvPr>
        </p:nvSpPr>
        <p:spPr>
          <a:xfrm>
            <a:off x="704100" y="3735250"/>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Name, last name</a:t>
            </a:r>
            <a:endParaRPr sz="2100">
              <a:solidFill>
                <a:srgbClr val="183718"/>
              </a:solidFill>
              <a:latin typeface="Space Grotesk Medium"/>
              <a:ea typeface="Space Grotesk Medium"/>
              <a:cs typeface="Space Grotesk Medium"/>
              <a:sym typeface="Space Grotesk Medium"/>
            </a:endParaRPr>
          </a:p>
        </p:txBody>
      </p:sp>
      <p:sp>
        <p:nvSpPr>
          <p:cNvPr id="287" name="Google Shape;287;p31"/>
          <p:cNvSpPr txBox="1"/>
          <p:nvPr>
            <p:ph type="ctrTitle"/>
          </p:nvPr>
        </p:nvSpPr>
        <p:spPr>
          <a:xfrm>
            <a:off x="704100" y="4101022"/>
            <a:ext cx="3727800" cy="215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183718"/>
                </a:solidFill>
                <a:latin typeface="Space Grotesk"/>
                <a:ea typeface="Space Grotesk"/>
                <a:cs typeface="Space Grotesk"/>
                <a:sym typeface="Space Grotesk"/>
              </a:rPr>
              <a:t>Job title, Company name</a:t>
            </a:r>
            <a:endParaRPr sz="1400">
              <a:solidFill>
                <a:srgbClr val="183718"/>
              </a:solidFill>
              <a:latin typeface="Space Grotesk"/>
              <a:ea typeface="Space Grotesk"/>
              <a:cs typeface="Space Grotesk"/>
              <a:sym typeface="Space Grotesk"/>
            </a:endParaRPr>
          </a:p>
        </p:txBody>
      </p:sp>
      <p:pic>
        <p:nvPicPr>
          <p:cNvPr id="288" name="Google Shape;288;p31"/>
          <p:cNvPicPr preferRelativeResize="0"/>
          <p:nvPr/>
        </p:nvPicPr>
        <p:blipFill>
          <a:blip r:embed="rId6">
            <a:alphaModFix/>
          </a:blip>
          <a:stretch>
            <a:fillRect/>
          </a:stretch>
        </p:blipFill>
        <p:spPr>
          <a:xfrm>
            <a:off x="704088" y="1702375"/>
            <a:ext cx="1618488" cy="1618488"/>
          </a:xfrm>
          <a:prstGeom prst="rect">
            <a:avLst/>
          </a:prstGeom>
          <a:noFill/>
          <a:ln cap="flat" cmpd="sng" w="9525">
            <a:solidFill>
              <a:srgbClr val="1C1C1C"/>
            </a:solidFill>
            <a:prstDash val="solid"/>
            <a:round/>
            <a:headEnd len="sm" w="sm" type="none"/>
            <a:tailEnd len="sm" w="sm" type="none"/>
          </a:ln>
        </p:spPr>
      </p:pic>
      <p:sp>
        <p:nvSpPr>
          <p:cNvPr id="289" name="Google Shape;289;p31"/>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83718"/>
                </a:solidFill>
                <a:latin typeface="Space Grotesk"/>
                <a:ea typeface="Space Grotesk"/>
                <a:cs typeface="Space Grotesk"/>
                <a:sym typeface="Space Grotesk"/>
              </a:rPr>
              <a:t>Add short description</a:t>
            </a:r>
            <a:endParaRPr sz="1900">
              <a:solidFill>
                <a:srgbClr val="183718"/>
              </a:solidFill>
              <a:latin typeface="Space Grotesk"/>
              <a:ea typeface="Space Grotesk"/>
              <a:cs typeface="Space Grotesk"/>
              <a:sym typeface="Space Grotesk"/>
            </a:endParaRPr>
          </a:p>
        </p:txBody>
      </p:sp>
      <p:sp>
        <p:nvSpPr>
          <p:cNvPr id="290" name="Google Shape;290;p31"/>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83718"/>
                </a:solidFill>
                <a:latin typeface="Space Grotesk Medium"/>
                <a:ea typeface="Space Grotesk Medium"/>
                <a:cs typeface="Space Grotesk Medium"/>
                <a:sym typeface="Space Grotesk Medium"/>
              </a:rPr>
              <a:t>Title goes here</a:t>
            </a:r>
            <a:endParaRPr sz="3700">
              <a:solidFill>
                <a:srgbClr val="183718"/>
              </a:solidFill>
              <a:latin typeface="Space Grotesk Medium"/>
              <a:ea typeface="Space Grotesk Medium"/>
              <a:cs typeface="Space Grotesk Medium"/>
              <a:sym typeface="Space Grotesk Medium"/>
            </a:endParaRPr>
          </a:p>
        </p:txBody>
      </p:sp>
      <p:pic>
        <p:nvPicPr>
          <p:cNvPr id="291" name="Google Shape;291;p31"/>
          <p:cNvPicPr preferRelativeResize="0"/>
          <p:nvPr/>
        </p:nvPicPr>
        <p:blipFill>
          <a:blip r:embed="rId5">
            <a:alphaModFix/>
          </a:blip>
          <a:stretch>
            <a:fillRect/>
          </a:stretch>
        </p:blipFill>
        <p:spPr>
          <a:xfrm>
            <a:off x="4720592" y="1702375"/>
            <a:ext cx="1828801" cy="1828801"/>
          </a:xfrm>
          <a:prstGeom prst="rect">
            <a:avLst/>
          </a:prstGeom>
          <a:noFill/>
          <a:ln>
            <a:noFill/>
          </a:ln>
        </p:spPr>
      </p:pic>
      <p:sp>
        <p:nvSpPr>
          <p:cNvPr id="292" name="Google Shape;292;p31"/>
          <p:cNvSpPr txBox="1"/>
          <p:nvPr>
            <p:ph type="ctrTitle"/>
          </p:nvPr>
        </p:nvSpPr>
        <p:spPr>
          <a:xfrm>
            <a:off x="4720604" y="3735250"/>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Name, last name</a:t>
            </a:r>
            <a:endParaRPr sz="2100">
              <a:solidFill>
                <a:srgbClr val="183718"/>
              </a:solidFill>
              <a:latin typeface="Space Grotesk Medium"/>
              <a:ea typeface="Space Grotesk Medium"/>
              <a:cs typeface="Space Grotesk Medium"/>
              <a:sym typeface="Space Grotesk Medium"/>
            </a:endParaRPr>
          </a:p>
        </p:txBody>
      </p:sp>
      <p:sp>
        <p:nvSpPr>
          <p:cNvPr id="293" name="Google Shape;293;p31"/>
          <p:cNvSpPr txBox="1"/>
          <p:nvPr>
            <p:ph type="ctrTitle"/>
          </p:nvPr>
        </p:nvSpPr>
        <p:spPr>
          <a:xfrm>
            <a:off x="4720604" y="4101022"/>
            <a:ext cx="3727800" cy="215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183718"/>
                </a:solidFill>
                <a:latin typeface="Space Grotesk"/>
                <a:ea typeface="Space Grotesk"/>
                <a:cs typeface="Space Grotesk"/>
                <a:sym typeface="Space Grotesk"/>
              </a:rPr>
              <a:t>Job title, Company name</a:t>
            </a:r>
            <a:endParaRPr sz="1400">
              <a:solidFill>
                <a:srgbClr val="183718"/>
              </a:solidFill>
              <a:latin typeface="Space Grotesk"/>
              <a:ea typeface="Space Grotesk"/>
              <a:cs typeface="Space Grotesk"/>
              <a:sym typeface="Space Grotesk"/>
            </a:endParaRPr>
          </a:p>
        </p:txBody>
      </p:sp>
      <p:pic>
        <p:nvPicPr>
          <p:cNvPr id="294" name="Google Shape;294;p31"/>
          <p:cNvPicPr preferRelativeResize="0"/>
          <p:nvPr/>
        </p:nvPicPr>
        <p:blipFill>
          <a:blip r:embed="rId6">
            <a:alphaModFix/>
          </a:blip>
          <a:stretch>
            <a:fillRect/>
          </a:stretch>
        </p:blipFill>
        <p:spPr>
          <a:xfrm>
            <a:off x="4720592" y="1702375"/>
            <a:ext cx="1618488" cy="1618488"/>
          </a:xfrm>
          <a:prstGeom prst="rect">
            <a:avLst/>
          </a:prstGeom>
          <a:noFill/>
          <a:ln cap="flat" cmpd="sng" w="9525">
            <a:solidFill>
              <a:srgbClr val="1C1C1C"/>
            </a:solidFill>
            <a:prstDash val="solid"/>
            <a:round/>
            <a:headEnd len="sm" w="sm" type="none"/>
            <a:tailEnd len="sm" w="sm" type="none"/>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60" name="Shape 60"/>
        <p:cNvGrpSpPr/>
        <p:nvPr/>
      </p:nvGrpSpPr>
      <p:grpSpPr>
        <a:xfrm>
          <a:off x="0" y="0"/>
          <a:ext cx="0" cy="0"/>
          <a:chOff x="0" y="0"/>
          <a:chExt cx="0" cy="0"/>
        </a:xfrm>
      </p:grpSpPr>
      <p:pic>
        <p:nvPicPr>
          <p:cNvPr id="61" name="Google Shape;61;p14"/>
          <p:cNvPicPr preferRelativeResize="0"/>
          <p:nvPr/>
        </p:nvPicPr>
        <p:blipFill>
          <a:blip r:embed="rId3">
            <a:alphaModFix/>
          </a:blip>
          <a:stretch>
            <a:fillRect/>
          </a:stretch>
        </p:blipFill>
        <p:spPr>
          <a:xfrm>
            <a:off x="0" y="0"/>
            <a:ext cx="9144000" cy="5143500"/>
          </a:xfrm>
          <a:prstGeom prst="rect">
            <a:avLst/>
          </a:prstGeom>
          <a:noFill/>
          <a:ln>
            <a:noFill/>
          </a:ln>
        </p:spPr>
      </p:pic>
      <p:sp>
        <p:nvSpPr>
          <p:cNvPr id="62" name="Google Shape;62;p14"/>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C1C1C"/>
                </a:solidFill>
                <a:latin typeface="Space Grotesk"/>
                <a:ea typeface="Space Grotesk"/>
                <a:cs typeface="Space Grotesk"/>
                <a:sym typeface="Space Grotesk"/>
              </a:rPr>
              <a:t>Add short description</a:t>
            </a:r>
            <a:endParaRPr sz="1900">
              <a:solidFill>
                <a:srgbClr val="1C1C1C"/>
              </a:solidFill>
              <a:latin typeface="Space Grotesk"/>
              <a:ea typeface="Space Grotesk"/>
              <a:cs typeface="Space Grotesk"/>
              <a:sym typeface="Space Grotesk"/>
            </a:endParaRPr>
          </a:p>
        </p:txBody>
      </p:sp>
      <p:sp>
        <p:nvSpPr>
          <p:cNvPr id="63" name="Google Shape;63;p14"/>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C1C1C"/>
                </a:solidFill>
                <a:latin typeface="Space Grotesk Medium"/>
                <a:ea typeface="Space Grotesk Medium"/>
                <a:cs typeface="Space Grotesk Medium"/>
                <a:sym typeface="Space Grotesk Medium"/>
              </a:rPr>
              <a:t>Title goes here</a:t>
            </a:r>
            <a:endParaRPr sz="3700">
              <a:solidFill>
                <a:srgbClr val="1C1C1C"/>
              </a:solidFill>
              <a:latin typeface="Space Grotesk Medium"/>
              <a:ea typeface="Space Grotesk Medium"/>
              <a:cs typeface="Space Grotesk Medium"/>
              <a:sym typeface="Space Grotesk Medium"/>
            </a:endParaRPr>
          </a:p>
        </p:txBody>
      </p:sp>
      <p:sp>
        <p:nvSpPr>
          <p:cNvPr id="64" name="Google Shape;64;p14"/>
          <p:cNvSpPr txBox="1"/>
          <p:nvPr>
            <p:ph type="ctrTitle"/>
          </p:nvPr>
        </p:nvSpPr>
        <p:spPr>
          <a:xfrm>
            <a:off x="4709160" y="1597152"/>
            <a:ext cx="3730800" cy="2839800"/>
          </a:xfrm>
          <a:prstGeom prst="rect">
            <a:avLst/>
          </a:prstGeom>
        </p:spPr>
        <p:txBody>
          <a:bodyPr anchorCtr="0" anchor="b" bIns="91425" lIns="91425" spcFirstLastPara="1" rIns="91425" wrap="square" tIns="91425">
            <a:spAutoFit/>
          </a:bodyPr>
          <a:lstStyle/>
          <a:p>
            <a:pPr indent="-278130" lvl="0" marL="274320" rtl="0" algn="l">
              <a:lnSpc>
                <a:spcPct val="150000"/>
              </a:lnSpc>
              <a:spcBef>
                <a:spcPts val="0"/>
              </a:spcBef>
              <a:spcAft>
                <a:spcPts val="0"/>
              </a:spcAft>
              <a:buClr>
                <a:srgbClr val="1C1C1C"/>
              </a:buClr>
              <a:buSzPts val="1500"/>
              <a:buFont typeface="Space Grotesk"/>
              <a:buChar char="●"/>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Char char="●"/>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Char char="●"/>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Char char="●"/>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Char char="●"/>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Char char="●"/>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Char char="●"/>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Char char="●"/>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p:txBody>
      </p:sp>
      <p:sp>
        <p:nvSpPr>
          <p:cNvPr id="65" name="Google Shape;65;p14"/>
          <p:cNvSpPr txBox="1"/>
          <p:nvPr>
            <p:ph type="ctrTitle"/>
          </p:nvPr>
        </p:nvSpPr>
        <p:spPr>
          <a:xfrm>
            <a:off x="704088" y="1597152"/>
            <a:ext cx="3730800" cy="2839800"/>
          </a:xfrm>
          <a:prstGeom prst="rect">
            <a:avLst/>
          </a:prstGeom>
        </p:spPr>
        <p:txBody>
          <a:bodyPr anchorCtr="0" anchor="b" bIns="91425" lIns="91425" spcFirstLastPara="1" rIns="91425" wrap="square" tIns="91425">
            <a:spAutoFit/>
          </a:bodyPr>
          <a:lstStyle/>
          <a:p>
            <a:pPr indent="-278130" lvl="0" marL="274320" rtl="0" algn="l">
              <a:lnSpc>
                <a:spcPct val="150000"/>
              </a:lnSpc>
              <a:spcBef>
                <a:spcPts val="0"/>
              </a:spcBef>
              <a:spcAft>
                <a:spcPts val="0"/>
              </a:spcAft>
              <a:buClr>
                <a:srgbClr val="1C1C1C"/>
              </a:buClr>
              <a:buSzPts val="1500"/>
              <a:buFont typeface="Space Grotesk"/>
              <a:buChar char="●"/>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Char char="●"/>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Char char="●"/>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Char char="●"/>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Char char="●"/>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Char char="●"/>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Char char="●"/>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Char char="●"/>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p:txBody>
      </p:sp>
      <p:pic>
        <p:nvPicPr>
          <p:cNvPr id="66" name="Google Shape;66;p14"/>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67" name="Google Shape;67;p14"/>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68" name="Google Shape;68;p14"/>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69" name="Google Shape;69;p14"/>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298" name="Shape 298"/>
        <p:cNvGrpSpPr/>
        <p:nvPr/>
      </p:nvGrpSpPr>
      <p:grpSpPr>
        <a:xfrm>
          <a:off x="0" y="0"/>
          <a:ext cx="0" cy="0"/>
          <a:chOff x="0" y="0"/>
          <a:chExt cx="0" cy="0"/>
        </a:xfrm>
      </p:grpSpPr>
      <p:pic>
        <p:nvPicPr>
          <p:cNvPr id="299" name="Google Shape;299;p32"/>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300" name="Google Shape;300;p32"/>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301" name="Google Shape;301;p32"/>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302" name="Google Shape;302;p32"/>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303" name="Google Shape;303;p32"/>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pic>
        <p:nvPicPr>
          <p:cNvPr id="304" name="Google Shape;304;p32"/>
          <p:cNvPicPr preferRelativeResize="0"/>
          <p:nvPr/>
        </p:nvPicPr>
        <p:blipFill>
          <a:blip r:embed="rId5">
            <a:alphaModFix/>
          </a:blip>
          <a:stretch>
            <a:fillRect/>
          </a:stretch>
        </p:blipFill>
        <p:spPr>
          <a:xfrm>
            <a:off x="704088" y="1702375"/>
            <a:ext cx="1828801" cy="1828801"/>
          </a:xfrm>
          <a:prstGeom prst="rect">
            <a:avLst/>
          </a:prstGeom>
          <a:noFill/>
          <a:ln>
            <a:noFill/>
          </a:ln>
        </p:spPr>
      </p:pic>
      <p:sp>
        <p:nvSpPr>
          <p:cNvPr id="305" name="Google Shape;305;p32"/>
          <p:cNvSpPr txBox="1"/>
          <p:nvPr>
            <p:ph type="ctrTitle"/>
          </p:nvPr>
        </p:nvSpPr>
        <p:spPr>
          <a:xfrm>
            <a:off x="704100" y="3735250"/>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Name, last name</a:t>
            </a:r>
            <a:endParaRPr sz="2100">
              <a:solidFill>
                <a:srgbClr val="F4F0E0"/>
              </a:solidFill>
              <a:latin typeface="Space Grotesk Medium"/>
              <a:ea typeface="Space Grotesk Medium"/>
              <a:cs typeface="Space Grotesk Medium"/>
              <a:sym typeface="Space Grotesk Medium"/>
            </a:endParaRPr>
          </a:p>
        </p:txBody>
      </p:sp>
      <p:sp>
        <p:nvSpPr>
          <p:cNvPr id="306" name="Google Shape;306;p32"/>
          <p:cNvSpPr txBox="1"/>
          <p:nvPr>
            <p:ph type="ctrTitle"/>
          </p:nvPr>
        </p:nvSpPr>
        <p:spPr>
          <a:xfrm>
            <a:off x="704100" y="4101022"/>
            <a:ext cx="3727800" cy="215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Job title, Company name</a:t>
            </a:r>
            <a:endParaRPr sz="1400">
              <a:solidFill>
                <a:srgbClr val="F4F0E0"/>
              </a:solidFill>
              <a:latin typeface="Space Grotesk"/>
              <a:ea typeface="Space Grotesk"/>
              <a:cs typeface="Space Grotesk"/>
              <a:sym typeface="Space Grotesk"/>
            </a:endParaRPr>
          </a:p>
        </p:txBody>
      </p:sp>
      <p:pic>
        <p:nvPicPr>
          <p:cNvPr id="307" name="Google Shape;307;p32"/>
          <p:cNvPicPr preferRelativeResize="0"/>
          <p:nvPr/>
        </p:nvPicPr>
        <p:blipFill>
          <a:blip r:embed="rId6">
            <a:alphaModFix/>
          </a:blip>
          <a:stretch>
            <a:fillRect/>
          </a:stretch>
        </p:blipFill>
        <p:spPr>
          <a:xfrm>
            <a:off x="704088" y="1702375"/>
            <a:ext cx="1618488" cy="1618488"/>
          </a:xfrm>
          <a:prstGeom prst="rect">
            <a:avLst/>
          </a:prstGeom>
          <a:noFill/>
          <a:ln cap="flat" cmpd="sng" w="9525">
            <a:solidFill>
              <a:srgbClr val="1C1C1C"/>
            </a:solidFill>
            <a:prstDash val="solid"/>
            <a:round/>
            <a:headEnd len="sm" w="sm" type="none"/>
            <a:tailEnd len="sm" w="sm" type="none"/>
          </a:ln>
        </p:spPr>
      </p:pic>
      <p:sp>
        <p:nvSpPr>
          <p:cNvPr id="308" name="Google Shape;308;p32"/>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309" name="Google Shape;309;p32"/>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pic>
        <p:nvPicPr>
          <p:cNvPr id="310" name="Google Shape;310;p32"/>
          <p:cNvPicPr preferRelativeResize="0"/>
          <p:nvPr/>
        </p:nvPicPr>
        <p:blipFill>
          <a:blip r:embed="rId5">
            <a:alphaModFix/>
          </a:blip>
          <a:stretch>
            <a:fillRect/>
          </a:stretch>
        </p:blipFill>
        <p:spPr>
          <a:xfrm>
            <a:off x="4720592" y="1702375"/>
            <a:ext cx="1828801" cy="1828801"/>
          </a:xfrm>
          <a:prstGeom prst="rect">
            <a:avLst/>
          </a:prstGeom>
          <a:noFill/>
          <a:ln>
            <a:noFill/>
          </a:ln>
        </p:spPr>
      </p:pic>
      <p:sp>
        <p:nvSpPr>
          <p:cNvPr id="311" name="Google Shape;311;p32"/>
          <p:cNvSpPr txBox="1"/>
          <p:nvPr>
            <p:ph type="ctrTitle"/>
          </p:nvPr>
        </p:nvSpPr>
        <p:spPr>
          <a:xfrm>
            <a:off x="4720604" y="3735250"/>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Name, last name</a:t>
            </a:r>
            <a:endParaRPr sz="2100">
              <a:solidFill>
                <a:srgbClr val="F4F0E0"/>
              </a:solidFill>
              <a:latin typeface="Space Grotesk Medium"/>
              <a:ea typeface="Space Grotesk Medium"/>
              <a:cs typeface="Space Grotesk Medium"/>
              <a:sym typeface="Space Grotesk Medium"/>
            </a:endParaRPr>
          </a:p>
        </p:txBody>
      </p:sp>
      <p:sp>
        <p:nvSpPr>
          <p:cNvPr id="312" name="Google Shape;312;p32"/>
          <p:cNvSpPr txBox="1"/>
          <p:nvPr>
            <p:ph type="ctrTitle"/>
          </p:nvPr>
        </p:nvSpPr>
        <p:spPr>
          <a:xfrm>
            <a:off x="4720604" y="4101022"/>
            <a:ext cx="3727800" cy="215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Job title, Company name</a:t>
            </a:r>
            <a:endParaRPr sz="1400">
              <a:solidFill>
                <a:srgbClr val="F4F0E0"/>
              </a:solidFill>
              <a:latin typeface="Space Grotesk"/>
              <a:ea typeface="Space Grotesk"/>
              <a:cs typeface="Space Grotesk"/>
              <a:sym typeface="Space Grotesk"/>
            </a:endParaRPr>
          </a:p>
        </p:txBody>
      </p:sp>
      <p:pic>
        <p:nvPicPr>
          <p:cNvPr id="313" name="Google Shape;313;p32"/>
          <p:cNvPicPr preferRelativeResize="0"/>
          <p:nvPr/>
        </p:nvPicPr>
        <p:blipFill>
          <a:blip r:embed="rId6">
            <a:alphaModFix/>
          </a:blip>
          <a:stretch>
            <a:fillRect/>
          </a:stretch>
        </p:blipFill>
        <p:spPr>
          <a:xfrm>
            <a:off x="4720592" y="1702375"/>
            <a:ext cx="1618488" cy="1618488"/>
          </a:xfrm>
          <a:prstGeom prst="rect">
            <a:avLst/>
          </a:prstGeom>
          <a:noFill/>
          <a:ln cap="flat" cmpd="sng" w="9525">
            <a:solidFill>
              <a:srgbClr val="1C1C1C"/>
            </a:solidFill>
            <a:prstDash val="solid"/>
            <a:round/>
            <a:headEnd len="sm" w="sm" type="none"/>
            <a:tailEnd len="sm" w="sm" type="none"/>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317" name="Shape 317"/>
        <p:cNvGrpSpPr/>
        <p:nvPr/>
      </p:nvGrpSpPr>
      <p:grpSpPr>
        <a:xfrm>
          <a:off x="0" y="0"/>
          <a:ext cx="0" cy="0"/>
          <a:chOff x="0" y="0"/>
          <a:chExt cx="0" cy="0"/>
        </a:xfrm>
      </p:grpSpPr>
      <p:pic>
        <p:nvPicPr>
          <p:cNvPr id="318" name="Google Shape;318;p33"/>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319" name="Google Shape;319;p33"/>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320" name="Google Shape;320;p33"/>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321" name="Google Shape;321;p33"/>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322" name="Google Shape;322;p33"/>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pic>
        <p:nvPicPr>
          <p:cNvPr id="323" name="Google Shape;323;p33"/>
          <p:cNvPicPr preferRelativeResize="0"/>
          <p:nvPr/>
        </p:nvPicPr>
        <p:blipFill>
          <a:blip r:embed="rId5">
            <a:alphaModFix/>
          </a:blip>
          <a:stretch>
            <a:fillRect/>
          </a:stretch>
        </p:blipFill>
        <p:spPr>
          <a:xfrm>
            <a:off x="704088" y="1702375"/>
            <a:ext cx="1828801" cy="1828801"/>
          </a:xfrm>
          <a:prstGeom prst="rect">
            <a:avLst/>
          </a:prstGeom>
          <a:noFill/>
          <a:ln>
            <a:noFill/>
          </a:ln>
        </p:spPr>
      </p:pic>
      <p:sp>
        <p:nvSpPr>
          <p:cNvPr id="324" name="Google Shape;324;p33"/>
          <p:cNvSpPr txBox="1"/>
          <p:nvPr>
            <p:ph type="ctrTitle"/>
          </p:nvPr>
        </p:nvSpPr>
        <p:spPr>
          <a:xfrm>
            <a:off x="704100" y="3735250"/>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Name, last name</a:t>
            </a:r>
            <a:endParaRPr sz="2100">
              <a:solidFill>
                <a:srgbClr val="F4F0E0"/>
              </a:solidFill>
              <a:latin typeface="Space Grotesk Medium"/>
              <a:ea typeface="Space Grotesk Medium"/>
              <a:cs typeface="Space Grotesk Medium"/>
              <a:sym typeface="Space Grotesk Medium"/>
            </a:endParaRPr>
          </a:p>
        </p:txBody>
      </p:sp>
      <p:sp>
        <p:nvSpPr>
          <p:cNvPr id="325" name="Google Shape;325;p33"/>
          <p:cNvSpPr txBox="1"/>
          <p:nvPr>
            <p:ph type="ctrTitle"/>
          </p:nvPr>
        </p:nvSpPr>
        <p:spPr>
          <a:xfrm>
            <a:off x="704100" y="4101022"/>
            <a:ext cx="3727800" cy="215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Job title, Company name</a:t>
            </a:r>
            <a:endParaRPr sz="1400">
              <a:solidFill>
                <a:srgbClr val="F4F0E0"/>
              </a:solidFill>
              <a:latin typeface="Space Grotesk"/>
              <a:ea typeface="Space Grotesk"/>
              <a:cs typeface="Space Grotesk"/>
              <a:sym typeface="Space Grotesk"/>
            </a:endParaRPr>
          </a:p>
        </p:txBody>
      </p:sp>
      <p:pic>
        <p:nvPicPr>
          <p:cNvPr id="326" name="Google Shape;326;p33"/>
          <p:cNvPicPr preferRelativeResize="0"/>
          <p:nvPr/>
        </p:nvPicPr>
        <p:blipFill>
          <a:blip r:embed="rId6">
            <a:alphaModFix/>
          </a:blip>
          <a:stretch>
            <a:fillRect/>
          </a:stretch>
        </p:blipFill>
        <p:spPr>
          <a:xfrm>
            <a:off x="704088" y="1702375"/>
            <a:ext cx="1618488" cy="1618488"/>
          </a:xfrm>
          <a:prstGeom prst="rect">
            <a:avLst/>
          </a:prstGeom>
          <a:noFill/>
          <a:ln cap="flat" cmpd="sng" w="9525">
            <a:solidFill>
              <a:srgbClr val="1C1C1C"/>
            </a:solidFill>
            <a:prstDash val="solid"/>
            <a:round/>
            <a:headEnd len="sm" w="sm" type="none"/>
            <a:tailEnd len="sm" w="sm" type="none"/>
          </a:ln>
        </p:spPr>
      </p:pic>
      <p:sp>
        <p:nvSpPr>
          <p:cNvPr id="327" name="Google Shape;327;p33"/>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328" name="Google Shape;328;p33"/>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pic>
        <p:nvPicPr>
          <p:cNvPr id="329" name="Google Shape;329;p33"/>
          <p:cNvPicPr preferRelativeResize="0"/>
          <p:nvPr/>
        </p:nvPicPr>
        <p:blipFill>
          <a:blip r:embed="rId5">
            <a:alphaModFix/>
          </a:blip>
          <a:stretch>
            <a:fillRect/>
          </a:stretch>
        </p:blipFill>
        <p:spPr>
          <a:xfrm>
            <a:off x="4720592" y="1702375"/>
            <a:ext cx="1828801" cy="1828801"/>
          </a:xfrm>
          <a:prstGeom prst="rect">
            <a:avLst/>
          </a:prstGeom>
          <a:noFill/>
          <a:ln>
            <a:noFill/>
          </a:ln>
        </p:spPr>
      </p:pic>
      <p:sp>
        <p:nvSpPr>
          <p:cNvPr id="330" name="Google Shape;330;p33"/>
          <p:cNvSpPr txBox="1"/>
          <p:nvPr>
            <p:ph type="ctrTitle"/>
          </p:nvPr>
        </p:nvSpPr>
        <p:spPr>
          <a:xfrm>
            <a:off x="4720604" y="3735250"/>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Name, last name</a:t>
            </a:r>
            <a:endParaRPr sz="2100">
              <a:solidFill>
                <a:srgbClr val="F4F0E0"/>
              </a:solidFill>
              <a:latin typeface="Space Grotesk Medium"/>
              <a:ea typeface="Space Grotesk Medium"/>
              <a:cs typeface="Space Grotesk Medium"/>
              <a:sym typeface="Space Grotesk Medium"/>
            </a:endParaRPr>
          </a:p>
        </p:txBody>
      </p:sp>
      <p:sp>
        <p:nvSpPr>
          <p:cNvPr id="331" name="Google Shape;331;p33"/>
          <p:cNvSpPr txBox="1"/>
          <p:nvPr>
            <p:ph type="ctrTitle"/>
          </p:nvPr>
        </p:nvSpPr>
        <p:spPr>
          <a:xfrm>
            <a:off x="4720604" y="4101022"/>
            <a:ext cx="3727800" cy="215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Job title, Company name</a:t>
            </a:r>
            <a:endParaRPr sz="1400">
              <a:solidFill>
                <a:srgbClr val="F4F0E0"/>
              </a:solidFill>
              <a:latin typeface="Space Grotesk"/>
              <a:ea typeface="Space Grotesk"/>
              <a:cs typeface="Space Grotesk"/>
              <a:sym typeface="Space Grotesk"/>
            </a:endParaRPr>
          </a:p>
        </p:txBody>
      </p:sp>
      <p:pic>
        <p:nvPicPr>
          <p:cNvPr id="332" name="Google Shape;332;p33"/>
          <p:cNvPicPr preferRelativeResize="0"/>
          <p:nvPr/>
        </p:nvPicPr>
        <p:blipFill>
          <a:blip r:embed="rId6">
            <a:alphaModFix/>
          </a:blip>
          <a:stretch>
            <a:fillRect/>
          </a:stretch>
        </p:blipFill>
        <p:spPr>
          <a:xfrm>
            <a:off x="4720592" y="1702375"/>
            <a:ext cx="1618488" cy="1618488"/>
          </a:xfrm>
          <a:prstGeom prst="rect">
            <a:avLst/>
          </a:prstGeom>
          <a:noFill/>
          <a:ln cap="flat" cmpd="sng" w="9525">
            <a:solidFill>
              <a:srgbClr val="1C1C1C"/>
            </a:solidFill>
            <a:prstDash val="solid"/>
            <a:round/>
            <a:headEnd len="sm" w="sm" type="none"/>
            <a:tailEnd len="sm" w="sm" type="none"/>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336" name="Shape 336"/>
        <p:cNvGrpSpPr/>
        <p:nvPr/>
      </p:nvGrpSpPr>
      <p:grpSpPr>
        <a:xfrm>
          <a:off x="0" y="0"/>
          <a:ext cx="0" cy="0"/>
          <a:chOff x="0" y="0"/>
          <a:chExt cx="0" cy="0"/>
        </a:xfrm>
      </p:grpSpPr>
      <p:pic>
        <p:nvPicPr>
          <p:cNvPr id="337" name="Google Shape;337;p34"/>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338" name="Google Shape;338;p34"/>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339" name="Google Shape;339;p34"/>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340" name="Google Shape;340;p34"/>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341" name="Google Shape;341;p34"/>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pic>
        <p:nvPicPr>
          <p:cNvPr id="342" name="Google Shape;342;p34"/>
          <p:cNvPicPr preferRelativeResize="0"/>
          <p:nvPr/>
        </p:nvPicPr>
        <p:blipFill>
          <a:blip r:embed="rId5">
            <a:alphaModFix/>
          </a:blip>
          <a:stretch>
            <a:fillRect/>
          </a:stretch>
        </p:blipFill>
        <p:spPr>
          <a:xfrm>
            <a:off x="4722150" y="574875"/>
            <a:ext cx="1073851" cy="1057075"/>
          </a:xfrm>
          <a:prstGeom prst="rect">
            <a:avLst/>
          </a:prstGeom>
          <a:noFill/>
          <a:ln>
            <a:noFill/>
          </a:ln>
        </p:spPr>
      </p:pic>
      <p:pic>
        <p:nvPicPr>
          <p:cNvPr id="343" name="Google Shape;343;p34"/>
          <p:cNvPicPr preferRelativeResize="0"/>
          <p:nvPr/>
        </p:nvPicPr>
        <p:blipFill>
          <a:blip r:embed="rId6">
            <a:alphaModFix/>
          </a:blip>
          <a:stretch>
            <a:fillRect/>
          </a:stretch>
        </p:blipFill>
        <p:spPr>
          <a:xfrm>
            <a:off x="4722150" y="574875"/>
            <a:ext cx="949076" cy="932299"/>
          </a:xfrm>
          <a:prstGeom prst="rect">
            <a:avLst/>
          </a:prstGeom>
          <a:noFill/>
          <a:ln cap="flat" cmpd="sng" w="9525">
            <a:solidFill>
              <a:srgbClr val="1C1C1C"/>
            </a:solidFill>
            <a:prstDash val="solid"/>
            <a:round/>
            <a:headEnd len="sm" w="sm" type="none"/>
            <a:tailEnd len="sm" w="sm" type="none"/>
          </a:ln>
        </p:spPr>
      </p:pic>
      <p:sp>
        <p:nvSpPr>
          <p:cNvPr id="344" name="Google Shape;344;p34"/>
          <p:cNvSpPr txBox="1"/>
          <p:nvPr>
            <p:ph type="ctrTitle"/>
          </p:nvPr>
        </p:nvSpPr>
        <p:spPr>
          <a:xfrm>
            <a:off x="694873" y="1076654"/>
            <a:ext cx="37362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C1C1C"/>
                </a:solidFill>
                <a:latin typeface="Space Grotesk"/>
                <a:ea typeface="Space Grotesk"/>
                <a:cs typeface="Space Grotesk"/>
                <a:sym typeface="Space Grotesk"/>
              </a:rPr>
              <a:t>Add short description</a:t>
            </a:r>
            <a:endParaRPr sz="1900">
              <a:solidFill>
                <a:srgbClr val="1C1C1C"/>
              </a:solidFill>
              <a:latin typeface="Space Grotesk"/>
              <a:ea typeface="Space Grotesk"/>
              <a:cs typeface="Space Grotesk"/>
              <a:sym typeface="Space Grotesk"/>
            </a:endParaRPr>
          </a:p>
        </p:txBody>
      </p:sp>
      <p:sp>
        <p:nvSpPr>
          <p:cNvPr id="345" name="Google Shape;345;p34"/>
          <p:cNvSpPr txBox="1"/>
          <p:nvPr>
            <p:ph type="ctrTitle"/>
          </p:nvPr>
        </p:nvSpPr>
        <p:spPr>
          <a:xfrm>
            <a:off x="695528" y="466175"/>
            <a:ext cx="37362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C1C1C"/>
                </a:solidFill>
                <a:latin typeface="Space Grotesk Medium"/>
                <a:ea typeface="Space Grotesk Medium"/>
                <a:cs typeface="Space Grotesk Medium"/>
                <a:sym typeface="Space Grotesk Medium"/>
              </a:rPr>
              <a:t>Title goes here</a:t>
            </a:r>
            <a:endParaRPr sz="3700">
              <a:solidFill>
                <a:srgbClr val="1C1C1C"/>
              </a:solidFill>
              <a:latin typeface="Space Grotesk Medium"/>
              <a:ea typeface="Space Grotesk Medium"/>
              <a:cs typeface="Space Grotesk Medium"/>
              <a:sym typeface="Space Grotesk Medium"/>
            </a:endParaRPr>
          </a:p>
        </p:txBody>
      </p:sp>
      <p:sp>
        <p:nvSpPr>
          <p:cNvPr id="346" name="Google Shape;346;p34"/>
          <p:cNvSpPr txBox="1"/>
          <p:nvPr>
            <p:ph type="ctrTitle"/>
          </p:nvPr>
        </p:nvSpPr>
        <p:spPr>
          <a:xfrm>
            <a:off x="5973771" y="731202"/>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1C1C1C"/>
                </a:solidFill>
                <a:latin typeface="Space Grotesk Medium"/>
                <a:ea typeface="Space Grotesk Medium"/>
                <a:cs typeface="Space Grotesk Medium"/>
                <a:sym typeface="Space Grotesk Medium"/>
              </a:rPr>
              <a:t>Name, last name</a:t>
            </a:r>
            <a:endParaRPr sz="1800">
              <a:solidFill>
                <a:srgbClr val="1C1C1C"/>
              </a:solidFill>
              <a:latin typeface="Space Grotesk Medium"/>
              <a:ea typeface="Space Grotesk Medium"/>
              <a:cs typeface="Space Grotesk Medium"/>
              <a:sym typeface="Space Grotesk Medium"/>
            </a:endParaRPr>
          </a:p>
        </p:txBody>
      </p:sp>
      <p:sp>
        <p:nvSpPr>
          <p:cNvPr id="347" name="Google Shape;347;p34"/>
          <p:cNvSpPr txBox="1"/>
          <p:nvPr>
            <p:ph type="ctrTitle"/>
          </p:nvPr>
        </p:nvSpPr>
        <p:spPr>
          <a:xfrm>
            <a:off x="5973771" y="1044518"/>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1C1C1C"/>
                </a:solidFill>
                <a:latin typeface="Space Grotesk"/>
                <a:ea typeface="Space Grotesk"/>
                <a:cs typeface="Space Grotesk"/>
                <a:sym typeface="Space Grotesk"/>
              </a:rPr>
              <a:t>Job title</a:t>
            </a:r>
            <a:endParaRPr sz="1400">
              <a:solidFill>
                <a:srgbClr val="1C1C1C"/>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1C1C1C"/>
                </a:solidFill>
                <a:latin typeface="Space Grotesk"/>
                <a:ea typeface="Space Grotesk"/>
                <a:cs typeface="Space Grotesk"/>
                <a:sym typeface="Space Grotesk"/>
              </a:rPr>
              <a:t>Company name</a:t>
            </a:r>
            <a:endParaRPr sz="1400">
              <a:solidFill>
                <a:srgbClr val="1C1C1C"/>
              </a:solidFill>
              <a:latin typeface="Space Grotesk"/>
              <a:ea typeface="Space Grotesk"/>
              <a:cs typeface="Space Grotesk"/>
              <a:sym typeface="Space Grotesk"/>
            </a:endParaRPr>
          </a:p>
        </p:txBody>
      </p:sp>
      <p:pic>
        <p:nvPicPr>
          <p:cNvPr id="348" name="Google Shape;348;p34"/>
          <p:cNvPicPr preferRelativeResize="0"/>
          <p:nvPr/>
        </p:nvPicPr>
        <p:blipFill>
          <a:blip r:embed="rId5">
            <a:alphaModFix/>
          </a:blip>
          <a:stretch>
            <a:fillRect/>
          </a:stretch>
        </p:blipFill>
        <p:spPr>
          <a:xfrm>
            <a:off x="4722150" y="1929075"/>
            <a:ext cx="1073851" cy="1057075"/>
          </a:xfrm>
          <a:prstGeom prst="rect">
            <a:avLst/>
          </a:prstGeom>
          <a:noFill/>
          <a:ln>
            <a:noFill/>
          </a:ln>
        </p:spPr>
      </p:pic>
      <p:pic>
        <p:nvPicPr>
          <p:cNvPr id="349" name="Google Shape;349;p34"/>
          <p:cNvPicPr preferRelativeResize="0"/>
          <p:nvPr/>
        </p:nvPicPr>
        <p:blipFill>
          <a:blip r:embed="rId6">
            <a:alphaModFix/>
          </a:blip>
          <a:stretch>
            <a:fillRect/>
          </a:stretch>
        </p:blipFill>
        <p:spPr>
          <a:xfrm>
            <a:off x="4722150" y="1929075"/>
            <a:ext cx="949076" cy="932299"/>
          </a:xfrm>
          <a:prstGeom prst="rect">
            <a:avLst/>
          </a:prstGeom>
          <a:noFill/>
          <a:ln cap="flat" cmpd="sng" w="9525">
            <a:solidFill>
              <a:srgbClr val="1C1C1C"/>
            </a:solidFill>
            <a:prstDash val="solid"/>
            <a:round/>
            <a:headEnd len="sm" w="sm" type="none"/>
            <a:tailEnd len="sm" w="sm" type="none"/>
          </a:ln>
        </p:spPr>
      </p:pic>
      <p:sp>
        <p:nvSpPr>
          <p:cNvPr id="350" name="Google Shape;350;p34"/>
          <p:cNvSpPr txBox="1"/>
          <p:nvPr>
            <p:ph type="ctrTitle"/>
          </p:nvPr>
        </p:nvSpPr>
        <p:spPr>
          <a:xfrm>
            <a:off x="5973771" y="2085402"/>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1C1C1C"/>
                </a:solidFill>
                <a:latin typeface="Space Grotesk Medium"/>
                <a:ea typeface="Space Grotesk Medium"/>
                <a:cs typeface="Space Grotesk Medium"/>
                <a:sym typeface="Space Grotesk Medium"/>
              </a:rPr>
              <a:t>Name, last name</a:t>
            </a:r>
            <a:endParaRPr sz="1800">
              <a:solidFill>
                <a:srgbClr val="1C1C1C"/>
              </a:solidFill>
              <a:latin typeface="Space Grotesk Medium"/>
              <a:ea typeface="Space Grotesk Medium"/>
              <a:cs typeface="Space Grotesk Medium"/>
              <a:sym typeface="Space Grotesk Medium"/>
            </a:endParaRPr>
          </a:p>
        </p:txBody>
      </p:sp>
      <p:sp>
        <p:nvSpPr>
          <p:cNvPr id="351" name="Google Shape;351;p34"/>
          <p:cNvSpPr txBox="1"/>
          <p:nvPr>
            <p:ph type="ctrTitle"/>
          </p:nvPr>
        </p:nvSpPr>
        <p:spPr>
          <a:xfrm>
            <a:off x="5973771" y="2398718"/>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1C1C1C"/>
                </a:solidFill>
                <a:latin typeface="Space Grotesk"/>
                <a:ea typeface="Space Grotesk"/>
                <a:cs typeface="Space Grotesk"/>
                <a:sym typeface="Space Grotesk"/>
              </a:rPr>
              <a:t>Job title</a:t>
            </a:r>
            <a:endParaRPr sz="1400">
              <a:solidFill>
                <a:srgbClr val="1C1C1C"/>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1C1C1C"/>
                </a:solidFill>
                <a:latin typeface="Space Grotesk"/>
                <a:ea typeface="Space Grotesk"/>
                <a:cs typeface="Space Grotesk"/>
                <a:sym typeface="Space Grotesk"/>
              </a:rPr>
              <a:t>Company name</a:t>
            </a:r>
            <a:endParaRPr sz="1400">
              <a:solidFill>
                <a:srgbClr val="1C1C1C"/>
              </a:solidFill>
              <a:latin typeface="Space Grotesk"/>
              <a:ea typeface="Space Grotesk"/>
              <a:cs typeface="Space Grotesk"/>
              <a:sym typeface="Space Grotesk"/>
            </a:endParaRPr>
          </a:p>
        </p:txBody>
      </p:sp>
      <p:pic>
        <p:nvPicPr>
          <p:cNvPr id="352" name="Google Shape;352;p34"/>
          <p:cNvPicPr preferRelativeResize="0"/>
          <p:nvPr/>
        </p:nvPicPr>
        <p:blipFill>
          <a:blip r:embed="rId5">
            <a:alphaModFix/>
          </a:blip>
          <a:stretch>
            <a:fillRect/>
          </a:stretch>
        </p:blipFill>
        <p:spPr>
          <a:xfrm>
            <a:off x="4722150" y="3290950"/>
            <a:ext cx="1073851" cy="1057075"/>
          </a:xfrm>
          <a:prstGeom prst="rect">
            <a:avLst/>
          </a:prstGeom>
          <a:noFill/>
          <a:ln>
            <a:noFill/>
          </a:ln>
        </p:spPr>
      </p:pic>
      <p:pic>
        <p:nvPicPr>
          <p:cNvPr id="353" name="Google Shape;353;p34"/>
          <p:cNvPicPr preferRelativeResize="0"/>
          <p:nvPr/>
        </p:nvPicPr>
        <p:blipFill>
          <a:blip r:embed="rId6">
            <a:alphaModFix/>
          </a:blip>
          <a:stretch>
            <a:fillRect/>
          </a:stretch>
        </p:blipFill>
        <p:spPr>
          <a:xfrm>
            <a:off x="4722150" y="3290950"/>
            <a:ext cx="949076" cy="932299"/>
          </a:xfrm>
          <a:prstGeom prst="rect">
            <a:avLst/>
          </a:prstGeom>
          <a:noFill/>
          <a:ln cap="flat" cmpd="sng" w="9525">
            <a:solidFill>
              <a:srgbClr val="1C1C1C"/>
            </a:solidFill>
            <a:prstDash val="solid"/>
            <a:round/>
            <a:headEnd len="sm" w="sm" type="none"/>
            <a:tailEnd len="sm" w="sm" type="none"/>
          </a:ln>
        </p:spPr>
      </p:pic>
      <p:sp>
        <p:nvSpPr>
          <p:cNvPr id="354" name="Google Shape;354;p34"/>
          <p:cNvSpPr txBox="1"/>
          <p:nvPr>
            <p:ph type="ctrTitle"/>
          </p:nvPr>
        </p:nvSpPr>
        <p:spPr>
          <a:xfrm>
            <a:off x="5973771" y="3447277"/>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1C1C1C"/>
                </a:solidFill>
                <a:latin typeface="Space Grotesk Medium"/>
                <a:ea typeface="Space Grotesk Medium"/>
                <a:cs typeface="Space Grotesk Medium"/>
                <a:sym typeface="Space Grotesk Medium"/>
              </a:rPr>
              <a:t>Name, last name</a:t>
            </a:r>
            <a:endParaRPr sz="1800">
              <a:solidFill>
                <a:srgbClr val="1C1C1C"/>
              </a:solidFill>
              <a:latin typeface="Space Grotesk Medium"/>
              <a:ea typeface="Space Grotesk Medium"/>
              <a:cs typeface="Space Grotesk Medium"/>
              <a:sym typeface="Space Grotesk Medium"/>
            </a:endParaRPr>
          </a:p>
        </p:txBody>
      </p:sp>
      <p:sp>
        <p:nvSpPr>
          <p:cNvPr id="355" name="Google Shape;355;p34"/>
          <p:cNvSpPr txBox="1"/>
          <p:nvPr>
            <p:ph type="ctrTitle"/>
          </p:nvPr>
        </p:nvSpPr>
        <p:spPr>
          <a:xfrm>
            <a:off x="5973771" y="3760593"/>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1C1C1C"/>
                </a:solidFill>
                <a:latin typeface="Space Grotesk"/>
                <a:ea typeface="Space Grotesk"/>
                <a:cs typeface="Space Grotesk"/>
                <a:sym typeface="Space Grotesk"/>
              </a:rPr>
              <a:t>Job title</a:t>
            </a:r>
            <a:endParaRPr sz="1400">
              <a:solidFill>
                <a:srgbClr val="1C1C1C"/>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1C1C1C"/>
                </a:solidFill>
                <a:latin typeface="Space Grotesk"/>
                <a:ea typeface="Space Grotesk"/>
                <a:cs typeface="Space Grotesk"/>
                <a:sym typeface="Space Grotesk"/>
              </a:rPr>
              <a:t>Company name</a:t>
            </a:r>
            <a:endParaRPr sz="1400">
              <a:solidFill>
                <a:srgbClr val="1C1C1C"/>
              </a:solidFill>
              <a:latin typeface="Space Grotesk"/>
              <a:ea typeface="Space Grotesk"/>
              <a:cs typeface="Space Grotesk"/>
              <a:sym typeface="Space Grotesk"/>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359" name="Shape 359"/>
        <p:cNvGrpSpPr/>
        <p:nvPr/>
      </p:nvGrpSpPr>
      <p:grpSpPr>
        <a:xfrm>
          <a:off x="0" y="0"/>
          <a:ext cx="0" cy="0"/>
          <a:chOff x="0" y="0"/>
          <a:chExt cx="0" cy="0"/>
        </a:xfrm>
      </p:grpSpPr>
      <p:pic>
        <p:nvPicPr>
          <p:cNvPr id="360" name="Google Shape;360;p35"/>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361" name="Google Shape;361;p35"/>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362" name="Google Shape;362;p35"/>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363" name="Google Shape;363;p35"/>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364" name="Google Shape;364;p35"/>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pic>
        <p:nvPicPr>
          <p:cNvPr id="365" name="Google Shape;365;p35"/>
          <p:cNvPicPr preferRelativeResize="0"/>
          <p:nvPr/>
        </p:nvPicPr>
        <p:blipFill>
          <a:blip r:embed="rId5">
            <a:alphaModFix/>
          </a:blip>
          <a:stretch>
            <a:fillRect/>
          </a:stretch>
        </p:blipFill>
        <p:spPr>
          <a:xfrm>
            <a:off x="4722150" y="574875"/>
            <a:ext cx="1073851" cy="1057075"/>
          </a:xfrm>
          <a:prstGeom prst="rect">
            <a:avLst/>
          </a:prstGeom>
          <a:noFill/>
          <a:ln>
            <a:noFill/>
          </a:ln>
        </p:spPr>
      </p:pic>
      <p:pic>
        <p:nvPicPr>
          <p:cNvPr id="366" name="Google Shape;366;p35"/>
          <p:cNvPicPr preferRelativeResize="0"/>
          <p:nvPr/>
        </p:nvPicPr>
        <p:blipFill>
          <a:blip r:embed="rId6">
            <a:alphaModFix/>
          </a:blip>
          <a:stretch>
            <a:fillRect/>
          </a:stretch>
        </p:blipFill>
        <p:spPr>
          <a:xfrm>
            <a:off x="4722150" y="574875"/>
            <a:ext cx="949076" cy="932299"/>
          </a:xfrm>
          <a:prstGeom prst="rect">
            <a:avLst/>
          </a:prstGeom>
          <a:noFill/>
          <a:ln cap="flat" cmpd="sng" w="9525">
            <a:solidFill>
              <a:srgbClr val="1C1C1C"/>
            </a:solidFill>
            <a:prstDash val="solid"/>
            <a:round/>
            <a:headEnd len="sm" w="sm" type="none"/>
            <a:tailEnd len="sm" w="sm" type="none"/>
          </a:ln>
        </p:spPr>
      </p:pic>
      <p:sp>
        <p:nvSpPr>
          <p:cNvPr id="367" name="Google Shape;367;p35"/>
          <p:cNvSpPr txBox="1"/>
          <p:nvPr>
            <p:ph type="ctrTitle"/>
          </p:nvPr>
        </p:nvSpPr>
        <p:spPr>
          <a:xfrm>
            <a:off x="694873" y="1076654"/>
            <a:ext cx="37362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83718"/>
                </a:solidFill>
                <a:latin typeface="Space Grotesk"/>
                <a:ea typeface="Space Grotesk"/>
                <a:cs typeface="Space Grotesk"/>
                <a:sym typeface="Space Grotesk"/>
              </a:rPr>
              <a:t>Add short description</a:t>
            </a:r>
            <a:endParaRPr sz="1900">
              <a:solidFill>
                <a:srgbClr val="183718"/>
              </a:solidFill>
              <a:latin typeface="Space Grotesk"/>
              <a:ea typeface="Space Grotesk"/>
              <a:cs typeface="Space Grotesk"/>
              <a:sym typeface="Space Grotesk"/>
            </a:endParaRPr>
          </a:p>
        </p:txBody>
      </p:sp>
      <p:sp>
        <p:nvSpPr>
          <p:cNvPr id="368" name="Google Shape;368;p35"/>
          <p:cNvSpPr txBox="1"/>
          <p:nvPr>
            <p:ph type="ctrTitle"/>
          </p:nvPr>
        </p:nvSpPr>
        <p:spPr>
          <a:xfrm>
            <a:off x="695528" y="466175"/>
            <a:ext cx="37362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83718"/>
                </a:solidFill>
                <a:latin typeface="Space Grotesk Medium"/>
                <a:ea typeface="Space Grotesk Medium"/>
                <a:cs typeface="Space Grotesk Medium"/>
                <a:sym typeface="Space Grotesk Medium"/>
              </a:rPr>
              <a:t>Title goes here</a:t>
            </a:r>
            <a:endParaRPr sz="3700">
              <a:solidFill>
                <a:srgbClr val="183718"/>
              </a:solidFill>
              <a:latin typeface="Space Grotesk Medium"/>
              <a:ea typeface="Space Grotesk Medium"/>
              <a:cs typeface="Space Grotesk Medium"/>
              <a:sym typeface="Space Grotesk Medium"/>
            </a:endParaRPr>
          </a:p>
        </p:txBody>
      </p:sp>
      <p:sp>
        <p:nvSpPr>
          <p:cNvPr id="369" name="Google Shape;369;p35"/>
          <p:cNvSpPr txBox="1"/>
          <p:nvPr>
            <p:ph type="ctrTitle"/>
          </p:nvPr>
        </p:nvSpPr>
        <p:spPr>
          <a:xfrm>
            <a:off x="5973771" y="731202"/>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183718"/>
                </a:solidFill>
                <a:latin typeface="Space Grotesk Medium"/>
                <a:ea typeface="Space Grotesk Medium"/>
                <a:cs typeface="Space Grotesk Medium"/>
                <a:sym typeface="Space Grotesk Medium"/>
              </a:rPr>
              <a:t>Name, last name</a:t>
            </a:r>
            <a:endParaRPr sz="1800">
              <a:solidFill>
                <a:srgbClr val="183718"/>
              </a:solidFill>
              <a:latin typeface="Space Grotesk Medium"/>
              <a:ea typeface="Space Grotesk Medium"/>
              <a:cs typeface="Space Grotesk Medium"/>
              <a:sym typeface="Space Grotesk Medium"/>
            </a:endParaRPr>
          </a:p>
        </p:txBody>
      </p:sp>
      <p:sp>
        <p:nvSpPr>
          <p:cNvPr id="370" name="Google Shape;370;p35"/>
          <p:cNvSpPr txBox="1"/>
          <p:nvPr>
            <p:ph type="ctrTitle"/>
          </p:nvPr>
        </p:nvSpPr>
        <p:spPr>
          <a:xfrm>
            <a:off x="5973771" y="1044518"/>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183718"/>
                </a:solidFill>
                <a:latin typeface="Space Grotesk"/>
                <a:ea typeface="Space Grotesk"/>
                <a:cs typeface="Space Grotesk"/>
                <a:sym typeface="Space Grotesk"/>
              </a:rPr>
              <a:t>Job title</a:t>
            </a:r>
            <a:endParaRPr sz="1400">
              <a:solidFill>
                <a:srgbClr val="183718"/>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183718"/>
                </a:solidFill>
                <a:latin typeface="Space Grotesk"/>
                <a:ea typeface="Space Grotesk"/>
                <a:cs typeface="Space Grotesk"/>
                <a:sym typeface="Space Grotesk"/>
              </a:rPr>
              <a:t>Company name</a:t>
            </a:r>
            <a:endParaRPr sz="1400">
              <a:solidFill>
                <a:srgbClr val="183718"/>
              </a:solidFill>
              <a:latin typeface="Space Grotesk"/>
              <a:ea typeface="Space Grotesk"/>
              <a:cs typeface="Space Grotesk"/>
              <a:sym typeface="Space Grotesk"/>
            </a:endParaRPr>
          </a:p>
        </p:txBody>
      </p:sp>
      <p:pic>
        <p:nvPicPr>
          <p:cNvPr id="371" name="Google Shape;371;p35"/>
          <p:cNvPicPr preferRelativeResize="0"/>
          <p:nvPr/>
        </p:nvPicPr>
        <p:blipFill>
          <a:blip r:embed="rId5">
            <a:alphaModFix/>
          </a:blip>
          <a:stretch>
            <a:fillRect/>
          </a:stretch>
        </p:blipFill>
        <p:spPr>
          <a:xfrm>
            <a:off x="4722150" y="1929075"/>
            <a:ext cx="1073851" cy="1057075"/>
          </a:xfrm>
          <a:prstGeom prst="rect">
            <a:avLst/>
          </a:prstGeom>
          <a:noFill/>
          <a:ln>
            <a:noFill/>
          </a:ln>
        </p:spPr>
      </p:pic>
      <p:pic>
        <p:nvPicPr>
          <p:cNvPr id="372" name="Google Shape;372;p35"/>
          <p:cNvPicPr preferRelativeResize="0"/>
          <p:nvPr/>
        </p:nvPicPr>
        <p:blipFill>
          <a:blip r:embed="rId6">
            <a:alphaModFix/>
          </a:blip>
          <a:stretch>
            <a:fillRect/>
          </a:stretch>
        </p:blipFill>
        <p:spPr>
          <a:xfrm>
            <a:off x="4722150" y="1929075"/>
            <a:ext cx="949076" cy="932299"/>
          </a:xfrm>
          <a:prstGeom prst="rect">
            <a:avLst/>
          </a:prstGeom>
          <a:noFill/>
          <a:ln cap="flat" cmpd="sng" w="9525">
            <a:solidFill>
              <a:srgbClr val="1C1C1C"/>
            </a:solidFill>
            <a:prstDash val="solid"/>
            <a:round/>
            <a:headEnd len="sm" w="sm" type="none"/>
            <a:tailEnd len="sm" w="sm" type="none"/>
          </a:ln>
        </p:spPr>
      </p:pic>
      <p:sp>
        <p:nvSpPr>
          <p:cNvPr id="373" name="Google Shape;373;p35"/>
          <p:cNvSpPr txBox="1"/>
          <p:nvPr>
            <p:ph type="ctrTitle"/>
          </p:nvPr>
        </p:nvSpPr>
        <p:spPr>
          <a:xfrm>
            <a:off x="5973771" y="2085402"/>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183718"/>
                </a:solidFill>
                <a:latin typeface="Space Grotesk Medium"/>
                <a:ea typeface="Space Grotesk Medium"/>
                <a:cs typeface="Space Grotesk Medium"/>
                <a:sym typeface="Space Grotesk Medium"/>
              </a:rPr>
              <a:t>Name, last name</a:t>
            </a:r>
            <a:endParaRPr sz="1800">
              <a:solidFill>
                <a:srgbClr val="183718"/>
              </a:solidFill>
              <a:latin typeface="Space Grotesk Medium"/>
              <a:ea typeface="Space Grotesk Medium"/>
              <a:cs typeface="Space Grotesk Medium"/>
              <a:sym typeface="Space Grotesk Medium"/>
            </a:endParaRPr>
          </a:p>
        </p:txBody>
      </p:sp>
      <p:sp>
        <p:nvSpPr>
          <p:cNvPr id="374" name="Google Shape;374;p35"/>
          <p:cNvSpPr txBox="1"/>
          <p:nvPr>
            <p:ph type="ctrTitle"/>
          </p:nvPr>
        </p:nvSpPr>
        <p:spPr>
          <a:xfrm>
            <a:off x="5973771" y="2398718"/>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183718"/>
                </a:solidFill>
                <a:latin typeface="Space Grotesk"/>
                <a:ea typeface="Space Grotesk"/>
                <a:cs typeface="Space Grotesk"/>
                <a:sym typeface="Space Grotesk"/>
              </a:rPr>
              <a:t>Job title</a:t>
            </a:r>
            <a:endParaRPr sz="1400">
              <a:solidFill>
                <a:srgbClr val="183718"/>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183718"/>
                </a:solidFill>
                <a:latin typeface="Space Grotesk"/>
                <a:ea typeface="Space Grotesk"/>
                <a:cs typeface="Space Grotesk"/>
                <a:sym typeface="Space Grotesk"/>
              </a:rPr>
              <a:t>Company name</a:t>
            </a:r>
            <a:endParaRPr sz="1400">
              <a:solidFill>
                <a:srgbClr val="183718"/>
              </a:solidFill>
              <a:latin typeface="Space Grotesk"/>
              <a:ea typeface="Space Grotesk"/>
              <a:cs typeface="Space Grotesk"/>
              <a:sym typeface="Space Grotesk"/>
            </a:endParaRPr>
          </a:p>
        </p:txBody>
      </p:sp>
      <p:pic>
        <p:nvPicPr>
          <p:cNvPr id="375" name="Google Shape;375;p35"/>
          <p:cNvPicPr preferRelativeResize="0"/>
          <p:nvPr/>
        </p:nvPicPr>
        <p:blipFill>
          <a:blip r:embed="rId5">
            <a:alphaModFix/>
          </a:blip>
          <a:stretch>
            <a:fillRect/>
          </a:stretch>
        </p:blipFill>
        <p:spPr>
          <a:xfrm>
            <a:off x="4722150" y="3290950"/>
            <a:ext cx="1073851" cy="1057075"/>
          </a:xfrm>
          <a:prstGeom prst="rect">
            <a:avLst/>
          </a:prstGeom>
          <a:noFill/>
          <a:ln>
            <a:noFill/>
          </a:ln>
        </p:spPr>
      </p:pic>
      <p:pic>
        <p:nvPicPr>
          <p:cNvPr id="376" name="Google Shape;376;p35"/>
          <p:cNvPicPr preferRelativeResize="0"/>
          <p:nvPr/>
        </p:nvPicPr>
        <p:blipFill>
          <a:blip r:embed="rId6">
            <a:alphaModFix/>
          </a:blip>
          <a:stretch>
            <a:fillRect/>
          </a:stretch>
        </p:blipFill>
        <p:spPr>
          <a:xfrm>
            <a:off x="4722150" y="3290950"/>
            <a:ext cx="949076" cy="932299"/>
          </a:xfrm>
          <a:prstGeom prst="rect">
            <a:avLst/>
          </a:prstGeom>
          <a:noFill/>
          <a:ln cap="flat" cmpd="sng" w="9525">
            <a:solidFill>
              <a:srgbClr val="1C1C1C"/>
            </a:solidFill>
            <a:prstDash val="solid"/>
            <a:round/>
            <a:headEnd len="sm" w="sm" type="none"/>
            <a:tailEnd len="sm" w="sm" type="none"/>
          </a:ln>
        </p:spPr>
      </p:pic>
      <p:sp>
        <p:nvSpPr>
          <p:cNvPr id="377" name="Google Shape;377;p35"/>
          <p:cNvSpPr txBox="1"/>
          <p:nvPr>
            <p:ph type="ctrTitle"/>
          </p:nvPr>
        </p:nvSpPr>
        <p:spPr>
          <a:xfrm>
            <a:off x="5973771" y="3447277"/>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183718"/>
                </a:solidFill>
                <a:latin typeface="Space Grotesk Medium"/>
                <a:ea typeface="Space Grotesk Medium"/>
                <a:cs typeface="Space Grotesk Medium"/>
                <a:sym typeface="Space Grotesk Medium"/>
              </a:rPr>
              <a:t>Name, last name</a:t>
            </a:r>
            <a:endParaRPr sz="1800">
              <a:solidFill>
                <a:srgbClr val="183718"/>
              </a:solidFill>
              <a:latin typeface="Space Grotesk Medium"/>
              <a:ea typeface="Space Grotesk Medium"/>
              <a:cs typeface="Space Grotesk Medium"/>
              <a:sym typeface="Space Grotesk Medium"/>
            </a:endParaRPr>
          </a:p>
        </p:txBody>
      </p:sp>
      <p:sp>
        <p:nvSpPr>
          <p:cNvPr id="378" name="Google Shape;378;p35"/>
          <p:cNvSpPr txBox="1"/>
          <p:nvPr>
            <p:ph type="ctrTitle"/>
          </p:nvPr>
        </p:nvSpPr>
        <p:spPr>
          <a:xfrm>
            <a:off x="5973771" y="3760593"/>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183718"/>
                </a:solidFill>
                <a:latin typeface="Space Grotesk"/>
                <a:ea typeface="Space Grotesk"/>
                <a:cs typeface="Space Grotesk"/>
                <a:sym typeface="Space Grotesk"/>
              </a:rPr>
              <a:t>Job title</a:t>
            </a:r>
            <a:endParaRPr sz="1400">
              <a:solidFill>
                <a:srgbClr val="183718"/>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183718"/>
                </a:solidFill>
                <a:latin typeface="Space Grotesk"/>
                <a:ea typeface="Space Grotesk"/>
                <a:cs typeface="Space Grotesk"/>
                <a:sym typeface="Space Grotesk"/>
              </a:rPr>
              <a:t>Company name</a:t>
            </a:r>
            <a:endParaRPr sz="1400">
              <a:solidFill>
                <a:srgbClr val="183718"/>
              </a:solidFill>
              <a:latin typeface="Space Grotesk"/>
              <a:ea typeface="Space Grotesk"/>
              <a:cs typeface="Space Grotesk"/>
              <a:sym typeface="Space Grotesk"/>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382" name="Shape 382"/>
        <p:cNvGrpSpPr/>
        <p:nvPr/>
      </p:nvGrpSpPr>
      <p:grpSpPr>
        <a:xfrm>
          <a:off x="0" y="0"/>
          <a:ext cx="0" cy="0"/>
          <a:chOff x="0" y="0"/>
          <a:chExt cx="0" cy="0"/>
        </a:xfrm>
      </p:grpSpPr>
      <p:pic>
        <p:nvPicPr>
          <p:cNvPr id="383" name="Google Shape;383;p36"/>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384" name="Google Shape;384;p36"/>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385" name="Google Shape;385;p36"/>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386" name="Google Shape;386;p36"/>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387" name="Google Shape;387;p36"/>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pic>
        <p:nvPicPr>
          <p:cNvPr id="388" name="Google Shape;388;p36"/>
          <p:cNvPicPr preferRelativeResize="0"/>
          <p:nvPr/>
        </p:nvPicPr>
        <p:blipFill>
          <a:blip r:embed="rId5">
            <a:alphaModFix/>
          </a:blip>
          <a:stretch>
            <a:fillRect/>
          </a:stretch>
        </p:blipFill>
        <p:spPr>
          <a:xfrm>
            <a:off x="4722150" y="574875"/>
            <a:ext cx="1073851" cy="1057075"/>
          </a:xfrm>
          <a:prstGeom prst="rect">
            <a:avLst/>
          </a:prstGeom>
          <a:noFill/>
          <a:ln>
            <a:noFill/>
          </a:ln>
        </p:spPr>
      </p:pic>
      <p:pic>
        <p:nvPicPr>
          <p:cNvPr id="389" name="Google Shape;389;p36"/>
          <p:cNvPicPr preferRelativeResize="0"/>
          <p:nvPr/>
        </p:nvPicPr>
        <p:blipFill>
          <a:blip r:embed="rId6">
            <a:alphaModFix/>
          </a:blip>
          <a:stretch>
            <a:fillRect/>
          </a:stretch>
        </p:blipFill>
        <p:spPr>
          <a:xfrm>
            <a:off x="4722150" y="574875"/>
            <a:ext cx="949076" cy="932299"/>
          </a:xfrm>
          <a:prstGeom prst="rect">
            <a:avLst/>
          </a:prstGeom>
          <a:noFill/>
          <a:ln cap="flat" cmpd="sng" w="9525">
            <a:solidFill>
              <a:srgbClr val="1C1C1C"/>
            </a:solidFill>
            <a:prstDash val="solid"/>
            <a:round/>
            <a:headEnd len="sm" w="sm" type="none"/>
            <a:tailEnd len="sm" w="sm" type="none"/>
          </a:ln>
        </p:spPr>
      </p:pic>
      <p:sp>
        <p:nvSpPr>
          <p:cNvPr id="390" name="Google Shape;390;p36"/>
          <p:cNvSpPr txBox="1"/>
          <p:nvPr>
            <p:ph type="ctrTitle"/>
          </p:nvPr>
        </p:nvSpPr>
        <p:spPr>
          <a:xfrm>
            <a:off x="694873" y="1076654"/>
            <a:ext cx="37362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391" name="Google Shape;391;p36"/>
          <p:cNvSpPr txBox="1"/>
          <p:nvPr>
            <p:ph type="ctrTitle"/>
          </p:nvPr>
        </p:nvSpPr>
        <p:spPr>
          <a:xfrm>
            <a:off x="695528" y="466175"/>
            <a:ext cx="37362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392" name="Google Shape;392;p36"/>
          <p:cNvSpPr txBox="1"/>
          <p:nvPr>
            <p:ph type="ctrTitle"/>
          </p:nvPr>
        </p:nvSpPr>
        <p:spPr>
          <a:xfrm>
            <a:off x="5973771" y="731202"/>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F4F0E0"/>
                </a:solidFill>
                <a:latin typeface="Space Grotesk Medium"/>
                <a:ea typeface="Space Grotesk Medium"/>
                <a:cs typeface="Space Grotesk Medium"/>
                <a:sym typeface="Space Grotesk Medium"/>
              </a:rPr>
              <a:t>Name, last name</a:t>
            </a:r>
            <a:endParaRPr sz="1800">
              <a:solidFill>
                <a:srgbClr val="F4F0E0"/>
              </a:solidFill>
              <a:latin typeface="Space Grotesk Medium"/>
              <a:ea typeface="Space Grotesk Medium"/>
              <a:cs typeface="Space Grotesk Medium"/>
              <a:sym typeface="Space Grotesk Medium"/>
            </a:endParaRPr>
          </a:p>
        </p:txBody>
      </p:sp>
      <p:sp>
        <p:nvSpPr>
          <p:cNvPr id="393" name="Google Shape;393;p36"/>
          <p:cNvSpPr txBox="1"/>
          <p:nvPr>
            <p:ph type="ctrTitle"/>
          </p:nvPr>
        </p:nvSpPr>
        <p:spPr>
          <a:xfrm>
            <a:off x="5973771" y="1044518"/>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Job title</a:t>
            </a:r>
            <a:endParaRPr sz="1400">
              <a:solidFill>
                <a:srgbClr val="F4F0E0"/>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Company name</a:t>
            </a:r>
            <a:endParaRPr sz="1400">
              <a:solidFill>
                <a:srgbClr val="F4F0E0"/>
              </a:solidFill>
              <a:latin typeface="Space Grotesk"/>
              <a:ea typeface="Space Grotesk"/>
              <a:cs typeface="Space Grotesk"/>
              <a:sym typeface="Space Grotesk"/>
            </a:endParaRPr>
          </a:p>
        </p:txBody>
      </p:sp>
      <p:pic>
        <p:nvPicPr>
          <p:cNvPr id="394" name="Google Shape;394;p36"/>
          <p:cNvPicPr preferRelativeResize="0"/>
          <p:nvPr/>
        </p:nvPicPr>
        <p:blipFill>
          <a:blip r:embed="rId5">
            <a:alphaModFix/>
          </a:blip>
          <a:stretch>
            <a:fillRect/>
          </a:stretch>
        </p:blipFill>
        <p:spPr>
          <a:xfrm>
            <a:off x="4722150" y="1929075"/>
            <a:ext cx="1073851" cy="1057075"/>
          </a:xfrm>
          <a:prstGeom prst="rect">
            <a:avLst/>
          </a:prstGeom>
          <a:noFill/>
          <a:ln>
            <a:noFill/>
          </a:ln>
        </p:spPr>
      </p:pic>
      <p:pic>
        <p:nvPicPr>
          <p:cNvPr id="395" name="Google Shape;395;p36"/>
          <p:cNvPicPr preferRelativeResize="0"/>
          <p:nvPr/>
        </p:nvPicPr>
        <p:blipFill>
          <a:blip r:embed="rId6">
            <a:alphaModFix/>
          </a:blip>
          <a:stretch>
            <a:fillRect/>
          </a:stretch>
        </p:blipFill>
        <p:spPr>
          <a:xfrm>
            <a:off x="4722150" y="1929075"/>
            <a:ext cx="949076" cy="932299"/>
          </a:xfrm>
          <a:prstGeom prst="rect">
            <a:avLst/>
          </a:prstGeom>
          <a:noFill/>
          <a:ln cap="flat" cmpd="sng" w="9525">
            <a:solidFill>
              <a:srgbClr val="1C1C1C"/>
            </a:solidFill>
            <a:prstDash val="solid"/>
            <a:round/>
            <a:headEnd len="sm" w="sm" type="none"/>
            <a:tailEnd len="sm" w="sm" type="none"/>
          </a:ln>
        </p:spPr>
      </p:pic>
      <p:sp>
        <p:nvSpPr>
          <p:cNvPr id="396" name="Google Shape;396;p36"/>
          <p:cNvSpPr txBox="1"/>
          <p:nvPr>
            <p:ph type="ctrTitle"/>
          </p:nvPr>
        </p:nvSpPr>
        <p:spPr>
          <a:xfrm>
            <a:off x="5973771" y="2085402"/>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F4F0E0"/>
                </a:solidFill>
                <a:latin typeface="Space Grotesk Medium"/>
                <a:ea typeface="Space Grotesk Medium"/>
                <a:cs typeface="Space Grotesk Medium"/>
                <a:sym typeface="Space Grotesk Medium"/>
              </a:rPr>
              <a:t>Name, last name</a:t>
            </a:r>
            <a:endParaRPr sz="1800">
              <a:solidFill>
                <a:srgbClr val="F4F0E0"/>
              </a:solidFill>
              <a:latin typeface="Space Grotesk Medium"/>
              <a:ea typeface="Space Grotesk Medium"/>
              <a:cs typeface="Space Grotesk Medium"/>
              <a:sym typeface="Space Grotesk Medium"/>
            </a:endParaRPr>
          </a:p>
        </p:txBody>
      </p:sp>
      <p:sp>
        <p:nvSpPr>
          <p:cNvPr id="397" name="Google Shape;397;p36"/>
          <p:cNvSpPr txBox="1"/>
          <p:nvPr>
            <p:ph type="ctrTitle"/>
          </p:nvPr>
        </p:nvSpPr>
        <p:spPr>
          <a:xfrm>
            <a:off x="5973771" y="2398718"/>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Job title</a:t>
            </a:r>
            <a:endParaRPr sz="1400">
              <a:solidFill>
                <a:srgbClr val="F4F0E0"/>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Company name</a:t>
            </a:r>
            <a:endParaRPr sz="1400">
              <a:solidFill>
                <a:srgbClr val="F4F0E0"/>
              </a:solidFill>
              <a:latin typeface="Space Grotesk"/>
              <a:ea typeface="Space Grotesk"/>
              <a:cs typeface="Space Grotesk"/>
              <a:sym typeface="Space Grotesk"/>
            </a:endParaRPr>
          </a:p>
        </p:txBody>
      </p:sp>
      <p:pic>
        <p:nvPicPr>
          <p:cNvPr id="398" name="Google Shape;398;p36"/>
          <p:cNvPicPr preferRelativeResize="0"/>
          <p:nvPr/>
        </p:nvPicPr>
        <p:blipFill>
          <a:blip r:embed="rId5">
            <a:alphaModFix/>
          </a:blip>
          <a:stretch>
            <a:fillRect/>
          </a:stretch>
        </p:blipFill>
        <p:spPr>
          <a:xfrm>
            <a:off x="4722150" y="3290950"/>
            <a:ext cx="1073851" cy="1057075"/>
          </a:xfrm>
          <a:prstGeom prst="rect">
            <a:avLst/>
          </a:prstGeom>
          <a:noFill/>
          <a:ln>
            <a:noFill/>
          </a:ln>
        </p:spPr>
      </p:pic>
      <p:pic>
        <p:nvPicPr>
          <p:cNvPr id="399" name="Google Shape;399;p36"/>
          <p:cNvPicPr preferRelativeResize="0"/>
          <p:nvPr/>
        </p:nvPicPr>
        <p:blipFill>
          <a:blip r:embed="rId6">
            <a:alphaModFix/>
          </a:blip>
          <a:stretch>
            <a:fillRect/>
          </a:stretch>
        </p:blipFill>
        <p:spPr>
          <a:xfrm>
            <a:off x="4722150" y="3290950"/>
            <a:ext cx="949076" cy="932299"/>
          </a:xfrm>
          <a:prstGeom prst="rect">
            <a:avLst/>
          </a:prstGeom>
          <a:noFill/>
          <a:ln cap="flat" cmpd="sng" w="9525">
            <a:solidFill>
              <a:srgbClr val="1C1C1C"/>
            </a:solidFill>
            <a:prstDash val="solid"/>
            <a:round/>
            <a:headEnd len="sm" w="sm" type="none"/>
            <a:tailEnd len="sm" w="sm" type="none"/>
          </a:ln>
        </p:spPr>
      </p:pic>
      <p:sp>
        <p:nvSpPr>
          <p:cNvPr id="400" name="Google Shape;400;p36"/>
          <p:cNvSpPr txBox="1"/>
          <p:nvPr>
            <p:ph type="ctrTitle"/>
          </p:nvPr>
        </p:nvSpPr>
        <p:spPr>
          <a:xfrm>
            <a:off x="5973771" y="3447277"/>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F4F0E0"/>
                </a:solidFill>
                <a:latin typeface="Space Grotesk Medium"/>
                <a:ea typeface="Space Grotesk Medium"/>
                <a:cs typeface="Space Grotesk Medium"/>
                <a:sym typeface="Space Grotesk Medium"/>
              </a:rPr>
              <a:t>Name, last name</a:t>
            </a:r>
            <a:endParaRPr sz="1800">
              <a:solidFill>
                <a:srgbClr val="F4F0E0"/>
              </a:solidFill>
              <a:latin typeface="Space Grotesk Medium"/>
              <a:ea typeface="Space Grotesk Medium"/>
              <a:cs typeface="Space Grotesk Medium"/>
              <a:sym typeface="Space Grotesk Medium"/>
            </a:endParaRPr>
          </a:p>
        </p:txBody>
      </p:sp>
      <p:sp>
        <p:nvSpPr>
          <p:cNvPr id="401" name="Google Shape;401;p36"/>
          <p:cNvSpPr txBox="1"/>
          <p:nvPr>
            <p:ph type="ctrTitle"/>
          </p:nvPr>
        </p:nvSpPr>
        <p:spPr>
          <a:xfrm>
            <a:off x="5973771" y="3760593"/>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Job title</a:t>
            </a:r>
            <a:endParaRPr sz="1400">
              <a:solidFill>
                <a:srgbClr val="F4F0E0"/>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Company name</a:t>
            </a:r>
            <a:endParaRPr sz="1400">
              <a:solidFill>
                <a:srgbClr val="F4F0E0"/>
              </a:solidFill>
              <a:latin typeface="Space Grotesk"/>
              <a:ea typeface="Space Grotesk"/>
              <a:cs typeface="Space Grotesk"/>
              <a:sym typeface="Space Grotesk"/>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405" name="Shape 405"/>
        <p:cNvGrpSpPr/>
        <p:nvPr/>
      </p:nvGrpSpPr>
      <p:grpSpPr>
        <a:xfrm>
          <a:off x="0" y="0"/>
          <a:ext cx="0" cy="0"/>
          <a:chOff x="0" y="0"/>
          <a:chExt cx="0" cy="0"/>
        </a:xfrm>
      </p:grpSpPr>
      <p:pic>
        <p:nvPicPr>
          <p:cNvPr id="406" name="Google Shape;406;p37"/>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407" name="Google Shape;407;p37"/>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408" name="Google Shape;408;p37"/>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409" name="Google Shape;409;p37"/>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410" name="Google Shape;410;p37"/>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pic>
        <p:nvPicPr>
          <p:cNvPr id="411" name="Google Shape;411;p37"/>
          <p:cNvPicPr preferRelativeResize="0"/>
          <p:nvPr/>
        </p:nvPicPr>
        <p:blipFill>
          <a:blip r:embed="rId5">
            <a:alphaModFix/>
          </a:blip>
          <a:stretch>
            <a:fillRect/>
          </a:stretch>
        </p:blipFill>
        <p:spPr>
          <a:xfrm>
            <a:off x="4722150" y="574875"/>
            <a:ext cx="1073851" cy="1057075"/>
          </a:xfrm>
          <a:prstGeom prst="rect">
            <a:avLst/>
          </a:prstGeom>
          <a:noFill/>
          <a:ln>
            <a:noFill/>
          </a:ln>
        </p:spPr>
      </p:pic>
      <p:pic>
        <p:nvPicPr>
          <p:cNvPr id="412" name="Google Shape;412;p37"/>
          <p:cNvPicPr preferRelativeResize="0"/>
          <p:nvPr/>
        </p:nvPicPr>
        <p:blipFill>
          <a:blip r:embed="rId6">
            <a:alphaModFix/>
          </a:blip>
          <a:stretch>
            <a:fillRect/>
          </a:stretch>
        </p:blipFill>
        <p:spPr>
          <a:xfrm>
            <a:off x="4722150" y="574875"/>
            <a:ext cx="949076" cy="932299"/>
          </a:xfrm>
          <a:prstGeom prst="rect">
            <a:avLst/>
          </a:prstGeom>
          <a:noFill/>
          <a:ln cap="flat" cmpd="sng" w="9525">
            <a:solidFill>
              <a:srgbClr val="1C1C1C"/>
            </a:solidFill>
            <a:prstDash val="solid"/>
            <a:round/>
            <a:headEnd len="sm" w="sm" type="none"/>
            <a:tailEnd len="sm" w="sm" type="none"/>
          </a:ln>
        </p:spPr>
      </p:pic>
      <p:sp>
        <p:nvSpPr>
          <p:cNvPr id="413" name="Google Shape;413;p37"/>
          <p:cNvSpPr txBox="1"/>
          <p:nvPr>
            <p:ph type="ctrTitle"/>
          </p:nvPr>
        </p:nvSpPr>
        <p:spPr>
          <a:xfrm>
            <a:off x="694873" y="1076654"/>
            <a:ext cx="37362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414" name="Google Shape;414;p37"/>
          <p:cNvSpPr txBox="1"/>
          <p:nvPr>
            <p:ph type="ctrTitle"/>
          </p:nvPr>
        </p:nvSpPr>
        <p:spPr>
          <a:xfrm>
            <a:off x="695528" y="466175"/>
            <a:ext cx="37362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415" name="Google Shape;415;p37"/>
          <p:cNvSpPr txBox="1"/>
          <p:nvPr>
            <p:ph type="ctrTitle"/>
          </p:nvPr>
        </p:nvSpPr>
        <p:spPr>
          <a:xfrm>
            <a:off x="5973771" y="731202"/>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F4F0E0"/>
                </a:solidFill>
                <a:latin typeface="Space Grotesk Medium"/>
                <a:ea typeface="Space Grotesk Medium"/>
                <a:cs typeface="Space Grotesk Medium"/>
                <a:sym typeface="Space Grotesk Medium"/>
              </a:rPr>
              <a:t>Name, last name</a:t>
            </a:r>
            <a:endParaRPr sz="1800">
              <a:solidFill>
                <a:srgbClr val="F4F0E0"/>
              </a:solidFill>
              <a:latin typeface="Space Grotesk Medium"/>
              <a:ea typeface="Space Grotesk Medium"/>
              <a:cs typeface="Space Grotesk Medium"/>
              <a:sym typeface="Space Grotesk Medium"/>
            </a:endParaRPr>
          </a:p>
        </p:txBody>
      </p:sp>
      <p:sp>
        <p:nvSpPr>
          <p:cNvPr id="416" name="Google Shape;416;p37"/>
          <p:cNvSpPr txBox="1"/>
          <p:nvPr>
            <p:ph type="ctrTitle"/>
          </p:nvPr>
        </p:nvSpPr>
        <p:spPr>
          <a:xfrm>
            <a:off x="5973771" y="1044518"/>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Job title</a:t>
            </a:r>
            <a:endParaRPr sz="1400">
              <a:solidFill>
                <a:srgbClr val="F4F0E0"/>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Company name</a:t>
            </a:r>
            <a:endParaRPr sz="1400">
              <a:solidFill>
                <a:srgbClr val="F4F0E0"/>
              </a:solidFill>
              <a:latin typeface="Space Grotesk"/>
              <a:ea typeface="Space Grotesk"/>
              <a:cs typeface="Space Grotesk"/>
              <a:sym typeface="Space Grotesk"/>
            </a:endParaRPr>
          </a:p>
        </p:txBody>
      </p:sp>
      <p:pic>
        <p:nvPicPr>
          <p:cNvPr id="417" name="Google Shape;417;p37"/>
          <p:cNvPicPr preferRelativeResize="0"/>
          <p:nvPr/>
        </p:nvPicPr>
        <p:blipFill>
          <a:blip r:embed="rId5">
            <a:alphaModFix/>
          </a:blip>
          <a:stretch>
            <a:fillRect/>
          </a:stretch>
        </p:blipFill>
        <p:spPr>
          <a:xfrm>
            <a:off x="4722150" y="1929075"/>
            <a:ext cx="1073851" cy="1057075"/>
          </a:xfrm>
          <a:prstGeom prst="rect">
            <a:avLst/>
          </a:prstGeom>
          <a:noFill/>
          <a:ln>
            <a:noFill/>
          </a:ln>
        </p:spPr>
      </p:pic>
      <p:pic>
        <p:nvPicPr>
          <p:cNvPr id="418" name="Google Shape;418;p37"/>
          <p:cNvPicPr preferRelativeResize="0"/>
          <p:nvPr/>
        </p:nvPicPr>
        <p:blipFill>
          <a:blip r:embed="rId6">
            <a:alphaModFix/>
          </a:blip>
          <a:stretch>
            <a:fillRect/>
          </a:stretch>
        </p:blipFill>
        <p:spPr>
          <a:xfrm>
            <a:off x="4722150" y="1929075"/>
            <a:ext cx="949076" cy="932299"/>
          </a:xfrm>
          <a:prstGeom prst="rect">
            <a:avLst/>
          </a:prstGeom>
          <a:noFill/>
          <a:ln cap="flat" cmpd="sng" w="9525">
            <a:solidFill>
              <a:srgbClr val="1C1C1C"/>
            </a:solidFill>
            <a:prstDash val="solid"/>
            <a:round/>
            <a:headEnd len="sm" w="sm" type="none"/>
            <a:tailEnd len="sm" w="sm" type="none"/>
          </a:ln>
        </p:spPr>
      </p:pic>
      <p:sp>
        <p:nvSpPr>
          <p:cNvPr id="419" name="Google Shape;419;p37"/>
          <p:cNvSpPr txBox="1"/>
          <p:nvPr>
            <p:ph type="ctrTitle"/>
          </p:nvPr>
        </p:nvSpPr>
        <p:spPr>
          <a:xfrm>
            <a:off x="5973771" y="2085402"/>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F4F0E0"/>
                </a:solidFill>
                <a:latin typeface="Space Grotesk Medium"/>
                <a:ea typeface="Space Grotesk Medium"/>
                <a:cs typeface="Space Grotesk Medium"/>
                <a:sym typeface="Space Grotesk Medium"/>
              </a:rPr>
              <a:t>Name, last name</a:t>
            </a:r>
            <a:endParaRPr sz="1800">
              <a:solidFill>
                <a:srgbClr val="F4F0E0"/>
              </a:solidFill>
              <a:latin typeface="Space Grotesk Medium"/>
              <a:ea typeface="Space Grotesk Medium"/>
              <a:cs typeface="Space Grotesk Medium"/>
              <a:sym typeface="Space Grotesk Medium"/>
            </a:endParaRPr>
          </a:p>
        </p:txBody>
      </p:sp>
      <p:sp>
        <p:nvSpPr>
          <p:cNvPr id="420" name="Google Shape;420;p37"/>
          <p:cNvSpPr txBox="1"/>
          <p:nvPr>
            <p:ph type="ctrTitle"/>
          </p:nvPr>
        </p:nvSpPr>
        <p:spPr>
          <a:xfrm>
            <a:off x="5973771" y="2398718"/>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Job title</a:t>
            </a:r>
            <a:endParaRPr sz="1400">
              <a:solidFill>
                <a:srgbClr val="F4F0E0"/>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Company name</a:t>
            </a:r>
            <a:endParaRPr sz="1400">
              <a:solidFill>
                <a:srgbClr val="F4F0E0"/>
              </a:solidFill>
              <a:latin typeface="Space Grotesk"/>
              <a:ea typeface="Space Grotesk"/>
              <a:cs typeface="Space Grotesk"/>
              <a:sym typeface="Space Grotesk"/>
            </a:endParaRPr>
          </a:p>
        </p:txBody>
      </p:sp>
      <p:pic>
        <p:nvPicPr>
          <p:cNvPr id="421" name="Google Shape;421;p37"/>
          <p:cNvPicPr preferRelativeResize="0"/>
          <p:nvPr/>
        </p:nvPicPr>
        <p:blipFill>
          <a:blip r:embed="rId5">
            <a:alphaModFix/>
          </a:blip>
          <a:stretch>
            <a:fillRect/>
          </a:stretch>
        </p:blipFill>
        <p:spPr>
          <a:xfrm>
            <a:off x="4722150" y="3290950"/>
            <a:ext cx="1073851" cy="1057075"/>
          </a:xfrm>
          <a:prstGeom prst="rect">
            <a:avLst/>
          </a:prstGeom>
          <a:noFill/>
          <a:ln>
            <a:noFill/>
          </a:ln>
        </p:spPr>
      </p:pic>
      <p:pic>
        <p:nvPicPr>
          <p:cNvPr id="422" name="Google Shape;422;p37"/>
          <p:cNvPicPr preferRelativeResize="0"/>
          <p:nvPr/>
        </p:nvPicPr>
        <p:blipFill>
          <a:blip r:embed="rId6">
            <a:alphaModFix/>
          </a:blip>
          <a:stretch>
            <a:fillRect/>
          </a:stretch>
        </p:blipFill>
        <p:spPr>
          <a:xfrm>
            <a:off x="4722150" y="3290950"/>
            <a:ext cx="949076" cy="932299"/>
          </a:xfrm>
          <a:prstGeom prst="rect">
            <a:avLst/>
          </a:prstGeom>
          <a:noFill/>
          <a:ln cap="flat" cmpd="sng" w="9525">
            <a:solidFill>
              <a:srgbClr val="1C1C1C"/>
            </a:solidFill>
            <a:prstDash val="solid"/>
            <a:round/>
            <a:headEnd len="sm" w="sm" type="none"/>
            <a:tailEnd len="sm" w="sm" type="none"/>
          </a:ln>
        </p:spPr>
      </p:pic>
      <p:sp>
        <p:nvSpPr>
          <p:cNvPr id="423" name="Google Shape;423;p37"/>
          <p:cNvSpPr txBox="1"/>
          <p:nvPr>
            <p:ph type="ctrTitle"/>
          </p:nvPr>
        </p:nvSpPr>
        <p:spPr>
          <a:xfrm>
            <a:off x="5973771" y="3447277"/>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F4F0E0"/>
                </a:solidFill>
                <a:latin typeface="Space Grotesk Medium"/>
                <a:ea typeface="Space Grotesk Medium"/>
                <a:cs typeface="Space Grotesk Medium"/>
                <a:sym typeface="Space Grotesk Medium"/>
              </a:rPr>
              <a:t>Name, last name</a:t>
            </a:r>
            <a:endParaRPr sz="1800">
              <a:solidFill>
                <a:srgbClr val="F4F0E0"/>
              </a:solidFill>
              <a:latin typeface="Space Grotesk Medium"/>
              <a:ea typeface="Space Grotesk Medium"/>
              <a:cs typeface="Space Grotesk Medium"/>
              <a:sym typeface="Space Grotesk Medium"/>
            </a:endParaRPr>
          </a:p>
        </p:txBody>
      </p:sp>
      <p:sp>
        <p:nvSpPr>
          <p:cNvPr id="424" name="Google Shape;424;p37"/>
          <p:cNvSpPr txBox="1"/>
          <p:nvPr>
            <p:ph type="ctrTitle"/>
          </p:nvPr>
        </p:nvSpPr>
        <p:spPr>
          <a:xfrm>
            <a:off x="5973771" y="3760593"/>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Job title</a:t>
            </a:r>
            <a:endParaRPr sz="1400">
              <a:solidFill>
                <a:srgbClr val="F4F0E0"/>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Company name</a:t>
            </a:r>
            <a:endParaRPr sz="1400">
              <a:solidFill>
                <a:srgbClr val="F4F0E0"/>
              </a:solidFill>
              <a:latin typeface="Space Grotesk"/>
              <a:ea typeface="Space Grotesk"/>
              <a:cs typeface="Space Grotesk"/>
              <a:sym typeface="Space Grotesk"/>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428" name="Shape 428"/>
        <p:cNvGrpSpPr/>
        <p:nvPr/>
      </p:nvGrpSpPr>
      <p:grpSpPr>
        <a:xfrm>
          <a:off x="0" y="0"/>
          <a:ext cx="0" cy="0"/>
          <a:chOff x="0" y="0"/>
          <a:chExt cx="0" cy="0"/>
        </a:xfrm>
      </p:grpSpPr>
      <p:pic>
        <p:nvPicPr>
          <p:cNvPr id="429" name="Google Shape;429;p38"/>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430" name="Google Shape;430;p38"/>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431" name="Google Shape;431;p38"/>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432" name="Google Shape;432;p38"/>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433" name="Google Shape;433;p38"/>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434" name="Google Shape;434;p38"/>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C1C1C"/>
                </a:solidFill>
                <a:latin typeface="Space Grotesk"/>
                <a:ea typeface="Space Grotesk"/>
                <a:cs typeface="Space Grotesk"/>
                <a:sym typeface="Space Grotesk"/>
              </a:rPr>
              <a:t>Add short description</a:t>
            </a:r>
            <a:endParaRPr sz="1900">
              <a:solidFill>
                <a:srgbClr val="1C1C1C"/>
              </a:solidFill>
              <a:latin typeface="Space Grotesk"/>
              <a:ea typeface="Space Grotesk"/>
              <a:cs typeface="Space Grotesk"/>
              <a:sym typeface="Space Grotesk"/>
            </a:endParaRPr>
          </a:p>
        </p:txBody>
      </p:sp>
      <p:sp>
        <p:nvSpPr>
          <p:cNvPr id="435" name="Google Shape;435;p38"/>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C1C1C"/>
                </a:solidFill>
                <a:latin typeface="Space Grotesk Medium"/>
                <a:ea typeface="Space Grotesk Medium"/>
                <a:cs typeface="Space Grotesk Medium"/>
                <a:sym typeface="Space Grotesk Medium"/>
              </a:rPr>
              <a:t>Title goes here</a:t>
            </a:r>
            <a:endParaRPr sz="3700">
              <a:solidFill>
                <a:srgbClr val="1C1C1C"/>
              </a:solidFill>
              <a:latin typeface="Space Grotesk Medium"/>
              <a:ea typeface="Space Grotesk Medium"/>
              <a:cs typeface="Space Grotesk Medium"/>
              <a:sym typeface="Space Grotesk Medium"/>
            </a:endParaRPr>
          </a:p>
        </p:txBody>
      </p:sp>
      <p:pic>
        <p:nvPicPr>
          <p:cNvPr id="436" name="Google Shape;436;p38"/>
          <p:cNvPicPr preferRelativeResize="0"/>
          <p:nvPr/>
        </p:nvPicPr>
        <p:blipFill>
          <a:blip r:embed="rId5">
            <a:alphaModFix/>
          </a:blip>
          <a:stretch>
            <a:fillRect/>
          </a:stretch>
        </p:blipFill>
        <p:spPr>
          <a:xfrm>
            <a:off x="701950" y="1866625"/>
            <a:ext cx="1073851" cy="1057075"/>
          </a:xfrm>
          <a:prstGeom prst="rect">
            <a:avLst/>
          </a:prstGeom>
          <a:noFill/>
          <a:ln>
            <a:noFill/>
          </a:ln>
        </p:spPr>
      </p:pic>
      <p:pic>
        <p:nvPicPr>
          <p:cNvPr id="437" name="Google Shape;437;p38"/>
          <p:cNvPicPr preferRelativeResize="0"/>
          <p:nvPr/>
        </p:nvPicPr>
        <p:blipFill>
          <a:blip r:embed="rId6">
            <a:alphaModFix/>
          </a:blip>
          <a:stretch>
            <a:fillRect/>
          </a:stretch>
        </p:blipFill>
        <p:spPr>
          <a:xfrm>
            <a:off x="701950" y="1866625"/>
            <a:ext cx="949076" cy="932299"/>
          </a:xfrm>
          <a:prstGeom prst="rect">
            <a:avLst/>
          </a:prstGeom>
          <a:noFill/>
          <a:ln cap="flat" cmpd="sng" w="9525">
            <a:solidFill>
              <a:srgbClr val="1C1C1C"/>
            </a:solidFill>
            <a:prstDash val="solid"/>
            <a:round/>
            <a:headEnd len="sm" w="sm" type="none"/>
            <a:tailEnd len="sm" w="sm" type="none"/>
          </a:ln>
        </p:spPr>
      </p:pic>
      <p:sp>
        <p:nvSpPr>
          <p:cNvPr id="438" name="Google Shape;438;p38"/>
          <p:cNvSpPr txBox="1"/>
          <p:nvPr>
            <p:ph type="ctrTitle"/>
          </p:nvPr>
        </p:nvSpPr>
        <p:spPr>
          <a:xfrm>
            <a:off x="1953571" y="2022952"/>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1C1C1C"/>
                </a:solidFill>
                <a:latin typeface="Space Grotesk Medium"/>
                <a:ea typeface="Space Grotesk Medium"/>
                <a:cs typeface="Space Grotesk Medium"/>
                <a:sym typeface="Space Grotesk Medium"/>
              </a:rPr>
              <a:t>Name, last name</a:t>
            </a:r>
            <a:endParaRPr sz="1800">
              <a:solidFill>
                <a:srgbClr val="1C1C1C"/>
              </a:solidFill>
              <a:latin typeface="Space Grotesk Medium"/>
              <a:ea typeface="Space Grotesk Medium"/>
              <a:cs typeface="Space Grotesk Medium"/>
              <a:sym typeface="Space Grotesk Medium"/>
            </a:endParaRPr>
          </a:p>
        </p:txBody>
      </p:sp>
      <p:sp>
        <p:nvSpPr>
          <p:cNvPr id="439" name="Google Shape;439;p38"/>
          <p:cNvSpPr txBox="1"/>
          <p:nvPr>
            <p:ph type="ctrTitle"/>
          </p:nvPr>
        </p:nvSpPr>
        <p:spPr>
          <a:xfrm>
            <a:off x="1953571" y="2336268"/>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1C1C1C"/>
                </a:solidFill>
                <a:latin typeface="Space Grotesk"/>
                <a:ea typeface="Space Grotesk"/>
                <a:cs typeface="Space Grotesk"/>
                <a:sym typeface="Space Grotesk"/>
              </a:rPr>
              <a:t>Job title</a:t>
            </a:r>
            <a:endParaRPr sz="1400">
              <a:solidFill>
                <a:srgbClr val="1C1C1C"/>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1C1C1C"/>
                </a:solidFill>
                <a:latin typeface="Space Grotesk"/>
                <a:ea typeface="Space Grotesk"/>
                <a:cs typeface="Space Grotesk"/>
                <a:sym typeface="Space Grotesk"/>
              </a:rPr>
              <a:t>Company name</a:t>
            </a:r>
            <a:endParaRPr sz="1400">
              <a:solidFill>
                <a:srgbClr val="1C1C1C"/>
              </a:solidFill>
              <a:latin typeface="Space Grotesk"/>
              <a:ea typeface="Space Grotesk"/>
              <a:cs typeface="Space Grotesk"/>
              <a:sym typeface="Space Grotesk"/>
            </a:endParaRPr>
          </a:p>
        </p:txBody>
      </p:sp>
      <p:pic>
        <p:nvPicPr>
          <p:cNvPr id="440" name="Google Shape;440;p38"/>
          <p:cNvPicPr preferRelativeResize="0"/>
          <p:nvPr/>
        </p:nvPicPr>
        <p:blipFill>
          <a:blip r:embed="rId5">
            <a:alphaModFix/>
          </a:blip>
          <a:stretch>
            <a:fillRect/>
          </a:stretch>
        </p:blipFill>
        <p:spPr>
          <a:xfrm>
            <a:off x="701950" y="3228500"/>
            <a:ext cx="1073851" cy="1057075"/>
          </a:xfrm>
          <a:prstGeom prst="rect">
            <a:avLst/>
          </a:prstGeom>
          <a:noFill/>
          <a:ln>
            <a:noFill/>
          </a:ln>
        </p:spPr>
      </p:pic>
      <p:pic>
        <p:nvPicPr>
          <p:cNvPr id="441" name="Google Shape;441;p38"/>
          <p:cNvPicPr preferRelativeResize="0"/>
          <p:nvPr/>
        </p:nvPicPr>
        <p:blipFill>
          <a:blip r:embed="rId6">
            <a:alphaModFix/>
          </a:blip>
          <a:stretch>
            <a:fillRect/>
          </a:stretch>
        </p:blipFill>
        <p:spPr>
          <a:xfrm>
            <a:off x="701950" y="3228500"/>
            <a:ext cx="949076" cy="932299"/>
          </a:xfrm>
          <a:prstGeom prst="rect">
            <a:avLst/>
          </a:prstGeom>
          <a:noFill/>
          <a:ln cap="flat" cmpd="sng" w="9525">
            <a:solidFill>
              <a:srgbClr val="1C1C1C"/>
            </a:solidFill>
            <a:prstDash val="solid"/>
            <a:round/>
            <a:headEnd len="sm" w="sm" type="none"/>
            <a:tailEnd len="sm" w="sm" type="none"/>
          </a:ln>
        </p:spPr>
      </p:pic>
      <p:sp>
        <p:nvSpPr>
          <p:cNvPr id="442" name="Google Shape;442;p38"/>
          <p:cNvSpPr txBox="1"/>
          <p:nvPr>
            <p:ph type="ctrTitle"/>
          </p:nvPr>
        </p:nvSpPr>
        <p:spPr>
          <a:xfrm>
            <a:off x="1953571" y="3384827"/>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1C1C1C"/>
                </a:solidFill>
                <a:latin typeface="Space Grotesk Medium"/>
                <a:ea typeface="Space Grotesk Medium"/>
                <a:cs typeface="Space Grotesk Medium"/>
                <a:sym typeface="Space Grotesk Medium"/>
              </a:rPr>
              <a:t>Name, last name</a:t>
            </a:r>
            <a:endParaRPr sz="1800">
              <a:solidFill>
                <a:srgbClr val="1C1C1C"/>
              </a:solidFill>
              <a:latin typeface="Space Grotesk Medium"/>
              <a:ea typeface="Space Grotesk Medium"/>
              <a:cs typeface="Space Grotesk Medium"/>
              <a:sym typeface="Space Grotesk Medium"/>
            </a:endParaRPr>
          </a:p>
        </p:txBody>
      </p:sp>
      <p:sp>
        <p:nvSpPr>
          <p:cNvPr id="443" name="Google Shape;443;p38"/>
          <p:cNvSpPr txBox="1"/>
          <p:nvPr>
            <p:ph type="ctrTitle"/>
          </p:nvPr>
        </p:nvSpPr>
        <p:spPr>
          <a:xfrm>
            <a:off x="1953571" y="3698143"/>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1C1C1C"/>
                </a:solidFill>
                <a:latin typeface="Space Grotesk"/>
                <a:ea typeface="Space Grotesk"/>
                <a:cs typeface="Space Grotesk"/>
                <a:sym typeface="Space Grotesk"/>
              </a:rPr>
              <a:t>Job title</a:t>
            </a:r>
            <a:endParaRPr sz="1400">
              <a:solidFill>
                <a:srgbClr val="1C1C1C"/>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1C1C1C"/>
                </a:solidFill>
                <a:latin typeface="Space Grotesk"/>
                <a:ea typeface="Space Grotesk"/>
                <a:cs typeface="Space Grotesk"/>
                <a:sym typeface="Space Grotesk"/>
              </a:rPr>
              <a:t>Company name</a:t>
            </a:r>
            <a:endParaRPr sz="1400">
              <a:solidFill>
                <a:srgbClr val="1C1C1C"/>
              </a:solidFill>
              <a:latin typeface="Space Grotesk"/>
              <a:ea typeface="Space Grotesk"/>
              <a:cs typeface="Space Grotesk"/>
              <a:sym typeface="Space Grotesk"/>
            </a:endParaRPr>
          </a:p>
        </p:txBody>
      </p:sp>
      <p:pic>
        <p:nvPicPr>
          <p:cNvPr id="444" name="Google Shape;444;p38"/>
          <p:cNvPicPr preferRelativeResize="0"/>
          <p:nvPr/>
        </p:nvPicPr>
        <p:blipFill>
          <a:blip r:embed="rId5">
            <a:alphaModFix/>
          </a:blip>
          <a:stretch>
            <a:fillRect/>
          </a:stretch>
        </p:blipFill>
        <p:spPr>
          <a:xfrm>
            <a:off x="4712175" y="1866625"/>
            <a:ext cx="1073851" cy="1057075"/>
          </a:xfrm>
          <a:prstGeom prst="rect">
            <a:avLst/>
          </a:prstGeom>
          <a:noFill/>
          <a:ln>
            <a:noFill/>
          </a:ln>
        </p:spPr>
      </p:pic>
      <p:pic>
        <p:nvPicPr>
          <p:cNvPr id="445" name="Google Shape;445;p38"/>
          <p:cNvPicPr preferRelativeResize="0"/>
          <p:nvPr/>
        </p:nvPicPr>
        <p:blipFill>
          <a:blip r:embed="rId6">
            <a:alphaModFix/>
          </a:blip>
          <a:stretch>
            <a:fillRect/>
          </a:stretch>
        </p:blipFill>
        <p:spPr>
          <a:xfrm>
            <a:off x="4712175" y="1866625"/>
            <a:ext cx="949076" cy="932299"/>
          </a:xfrm>
          <a:prstGeom prst="rect">
            <a:avLst/>
          </a:prstGeom>
          <a:noFill/>
          <a:ln cap="flat" cmpd="sng" w="9525">
            <a:solidFill>
              <a:srgbClr val="1C1C1C"/>
            </a:solidFill>
            <a:prstDash val="solid"/>
            <a:round/>
            <a:headEnd len="sm" w="sm" type="none"/>
            <a:tailEnd len="sm" w="sm" type="none"/>
          </a:ln>
        </p:spPr>
      </p:pic>
      <p:sp>
        <p:nvSpPr>
          <p:cNvPr id="446" name="Google Shape;446;p38"/>
          <p:cNvSpPr txBox="1"/>
          <p:nvPr>
            <p:ph type="ctrTitle"/>
          </p:nvPr>
        </p:nvSpPr>
        <p:spPr>
          <a:xfrm>
            <a:off x="5963796" y="2022952"/>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1C1C1C"/>
                </a:solidFill>
                <a:latin typeface="Space Grotesk Medium"/>
                <a:ea typeface="Space Grotesk Medium"/>
                <a:cs typeface="Space Grotesk Medium"/>
                <a:sym typeface="Space Grotesk Medium"/>
              </a:rPr>
              <a:t>Name, last name</a:t>
            </a:r>
            <a:endParaRPr sz="1800">
              <a:solidFill>
                <a:srgbClr val="1C1C1C"/>
              </a:solidFill>
              <a:latin typeface="Space Grotesk Medium"/>
              <a:ea typeface="Space Grotesk Medium"/>
              <a:cs typeface="Space Grotesk Medium"/>
              <a:sym typeface="Space Grotesk Medium"/>
            </a:endParaRPr>
          </a:p>
        </p:txBody>
      </p:sp>
      <p:sp>
        <p:nvSpPr>
          <p:cNvPr id="447" name="Google Shape;447;p38"/>
          <p:cNvSpPr txBox="1"/>
          <p:nvPr>
            <p:ph type="ctrTitle"/>
          </p:nvPr>
        </p:nvSpPr>
        <p:spPr>
          <a:xfrm>
            <a:off x="5963796" y="2336268"/>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1C1C1C"/>
                </a:solidFill>
                <a:latin typeface="Space Grotesk"/>
                <a:ea typeface="Space Grotesk"/>
                <a:cs typeface="Space Grotesk"/>
                <a:sym typeface="Space Grotesk"/>
              </a:rPr>
              <a:t>Job title</a:t>
            </a:r>
            <a:endParaRPr sz="1400">
              <a:solidFill>
                <a:srgbClr val="1C1C1C"/>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1C1C1C"/>
                </a:solidFill>
                <a:latin typeface="Space Grotesk"/>
                <a:ea typeface="Space Grotesk"/>
                <a:cs typeface="Space Grotesk"/>
                <a:sym typeface="Space Grotesk"/>
              </a:rPr>
              <a:t>Company name</a:t>
            </a:r>
            <a:endParaRPr sz="1400">
              <a:solidFill>
                <a:srgbClr val="1C1C1C"/>
              </a:solidFill>
              <a:latin typeface="Space Grotesk"/>
              <a:ea typeface="Space Grotesk"/>
              <a:cs typeface="Space Grotesk"/>
              <a:sym typeface="Space Grotesk"/>
            </a:endParaRPr>
          </a:p>
        </p:txBody>
      </p:sp>
      <p:pic>
        <p:nvPicPr>
          <p:cNvPr id="448" name="Google Shape;448;p38"/>
          <p:cNvPicPr preferRelativeResize="0"/>
          <p:nvPr/>
        </p:nvPicPr>
        <p:blipFill>
          <a:blip r:embed="rId5">
            <a:alphaModFix/>
          </a:blip>
          <a:stretch>
            <a:fillRect/>
          </a:stretch>
        </p:blipFill>
        <p:spPr>
          <a:xfrm>
            <a:off x="4712175" y="3228500"/>
            <a:ext cx="1073851" cy="1057075"/>
          </a:xfrm>
          <a:prstGeom prst="rect">
            <a:avLst/>
          </a:prstGeom>
          <a:noFill/>
          <a:ln>
            <a:noFill/>
          </a:ln>
        </p:spPr>
      </p:pic>
      <p:pic>
        <p:nvPicPr>
          <p:cNvPr id="449" name="Google Shape;449;p38"/>
          <p:cNvPicPr preferRelativeResize="0"/>
          <p:nvPr/>
        </p:nvPicPr>
        <p:blipFill>
          <a:blip r:embed="rId6">
            <a:alphaModFix/>
          </a:blip>
          <a:stretch>
            <a:fillRect/>
          </a:stretch>
        </p:blipFill>
        <p:spPr>
          <a:xfrm>
            <a:off x="4712175" y="3228500"/>
            <a:ext cx="949076" cy="932299"/>
          </a:xfrm>
          <a:prstGeom prst="rect">
            <a:avLst/>
          </a:prstGeom>
          <a:noFill/>
          <a:ln cap="flat" cmpd="sng" w="9525">
            <a:solidFill>
              <a:srgbClr val="1C1C1C"/>
            </a:solidFill>
            <a:prstDash val="solid"/>
            <a:round/>
            <a:headEnd len="sm" w="sm" type="none"/>
            <a:tailEnd len="sm" w="sm" type="none"/>
          </a:ln>
        </p:spPr>
      </p:pic>
      <p:sp>
        <p:nvSpPr>
          <p:cNvPr id="450" name="Google Shape;450;p38"/>
          <p:cNvSpPr txBox="1"/>
          <p:nvPr>
            <p:ph type="ctrTitle"/>
          </p:nvPr>
        </p:nvSpPr>
        <p:spPr>
          <a:xfrm>
            <a:off x="5963796" y="3384827"/>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1C1C1C"/>
                </a:solidFill>
                <a:latin typeface="Space Grotesk Medium"/>
                <a:ea typeface="Space Grotesk Medium"/>
                <a:cs typeface="Space Grotesk Medium"/>
                <a:sym typeface="Space Grotesk Medium"/>
              </a:rPr>
              <a:t>Name, last name</a:t>
            </a:r>
            <a:endParaRPr sz="1800">
              <a:solidFill>
                <a:srgbClr val="1C1C1C"/>
              </a:solidFill>
              <a:latin typeface="Space Grotesk Medium"/>
              <a:ea typeface="Space Grotesk Medium"/>
              <a:cs typeface="Space Grotesk Medium"/>
              <a:sym typeface="Space Grotesk Medium"/>
            </a:endParaRPr>
          </a:p>
        </p:txBody>
      </p:sp>
      <p:sp>
        <p:nvSpPr>
          <p:cNvPr id="451" name="Google Shape;451;p38"/>
          <p:cNvSpPr txBox="1"/>
          <p:nvPr>
            <p:ph type="ctrTitle"/>
          </p:nvPr>
        </p:nvSpPr>
        <p:spPr>
          <a:xfrm>
            <a:off x="5963796" y="3698143"/>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1C1C1C"/>
                </a:solidFill>
                <a:latin typeface="Space Grotesk"/>
                <a:ea typeface="Space Grotesk"/>
                <a:cs typeface="Space Grotesk"/>
                <a:sym typeface="Space Grotesk"/>
              </a:rPr>
              <a:t>Job title</a:t>
            </a:r>
            <a:endParaRPr sz="1400">
              <a:solidFill>
                <a:srgbClr val="1C1C1C"/>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1C1C1C"/>
                </a:solidFill>
                <a:latin typeface="Space Grotesk"/>
                <a:ea typeface="Space Grotesk"/>
                <a:cs typeface="Space Grotesk"/>
                <a:sym typeface="Space Grotesk"/>
              </a:rPr>
              <a:t>Company name</a:t>
            </a:r>
            <a:endParaRPr sz="1400">
              <a:solidFill>
                <a:srgbClr val="1C1C1C"/>
              </a:solidFill>
              <a:latin typeface="Space Grotesk"/>
              <a:ea typeface="Space Grotesk"/>
              <a:cs typeface="Space Grotesk"/>
              <a:sym typeface="Space Grotesk"/>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455" name="Shape 455"/>
        <p:cNvGrpSpPr/>
        <p:nvPr/>
      </p:nvGrpSpPr>
      <p:grpSpPr>
        <a:xfrm>
          <a:off x="0" y="0"/>
          <a:ext cx="0" cy="0"/>
          <a:chOff x="0" y="0"/>
          <a:chExt cx="0" cy="0"/>
        </a:xfrm>
      </p:grpSpPr>
      <p:pic>
        <p:nvPicPr>
          <p:cNvPr id="456" name="Google Shape;456;p39"/>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457" name="Google Shape;457;p39"/>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458" name="Google Shape;458;p39"/>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83718"/>
                </a:solidFill>
                <a:latin typeface="Space Grotesk Medium"/>
                <a:ea typeface="Space Grotesk Medium"/>
                <a:cs typeface="Space Grotesk Medium"/>
                <a:sym typeface="Space Grotesk Medium"/>
              </a:rPr>
              <a:t>Hacktoberfest: Section title goes here</a:t>
            </a:r>
            <a:endParaRPr sz="1100">
              <a:solidFill>
                <a:srgbClr val="183718"/>
              </a:solidFill>
              <a:latin typeface="Space Grotesk Medium"/>
              <a:ea typeface="Space Grotesk Medium"/>
              <a:cs typeface="Space Grotesk Medium"/>
              <a:sym typeface="Space Grotesk Medium"/>
            </a:endParaRPr>
          </a:p>
        </p:txBody>
      </p:sp>
      <p:sp>
        <p:nvSpPr>
          <p:cNvPr id="459" name="Google Shape;459;p39"/>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460" name="Google Shape;460;p39"/>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461" name="Google Shape;461;p39"/>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83718"/>
                </a:solidFill>
                <a:latin typeface="Space Grotesk"/>
                <a:ea typeface="Space Grotesk"/>
                <a:cs typeface="Space Grotesk"/>
                <a:sym typeface="Space Grotesk"/>
              </a:rPr>
              <a:t>Add short description</a:t>
            </a:r>
            <a:endParaRPr sz="1900">
              <a:solidFill>
                <a:srgbClr val="183718"/>
              </a:solidFill>
              <a:latin typeface="Space Grotesk"/>
              <a:ea typeface="Space Grotesk"/>
              <a:cs typeface="Space Grotesk"/>
              <a:sym typeface="Space Grotesk"/>
            </a:endParaRPr>
          </a:p>
        </p:txBody>
      </p:sp>
      <p:sp>
        <p:nvSpPr>
          <p:cNvPr id="462" name="Google Shape;462;p39"/>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83718"/>
                </a:solidFill>
                <a:latin typeface="Space Grotesk Medium"/>
                <a:ea typeface="Space Grotesk Medium"/>
                <a:cs typeface="Space Grotesk Medium"/>
                <a:sym typeface="Space Grotesk Medium"/>
              </a:rPr>
              <a:t>Title goes here</a:t>
            </a:r>
            <a:endParaRPr sz="3700">
              <a:solidFill>
                <a:srgbClr val="183718"/>
              </a:solidFill>
              <a:latin typeface="Space Grotesk Medium"/>
              <a:ea typeface="Space Grotesk Medium"/>
              <a:cs typeface="Space Grotesk Medium"/>
              <a:sym typeface="Space Grotesk Medium"/>
            </a:endParaRPr>
          </a:p>
        </p:txBody>
      </p:sp>
      <p:pic>
        <p:nvPicPr>
          <p:cNvPr id="463" name="Google Shape;463;p39"/>
          <p:cNvPicPr preferRelativeResize="0"/>
          <p:nvPr/>
        </p:nvPicPr>
        <p:blipFill>
          <a:blip r:embed="rId5">
            <a:alphaModFix/>
          </a:blip>
          <a:stretch>
            <a:fillRect/>
          </a:stretch>
        </p:blipFill>
        <p:spPr>
          <a:xfrm>
            <a:off x="701950" y="1866625"/>
            <a:ext cx="1073851" cy="1057075"/>
          </a:xfrm>
          <a:prstGeom prst="rect">
            <a:avLst/>
          </a:prstGeom>
          <a:noFill/>
          <a:ln>
            <a:noFill/>
          </a:ln>
        </p:spPr>
      </p:pic>
      <p:pic>
        <p:nvPicPr>
          <p:cNvPr id="464" name="Google Shape;464;p39"/>
          <p:cNvPicPr preferRelativeResize="0"/>
          <p:nvPr/>
        </p:nvPicPr>
        <p:blipFill>
          <a:blip r:embed="rId6">
            <a:alphaModFix/>
          </a:blip>
          <a:stretch>
            <a:fillRect/>
          </a:stretch>
        </p:blipFill>
        <p:spPr>
          <a:xfrm>
            <a:off x="701950" y="1866625"/>
            <a:ext cx="949076" cy="932299"/>
          </a:xfrm>
          <a:prstGeom prst="rect">
            <a:avLst/>
          </a:prstGeom>
          <a:noFill/>
          <a:ln cap="flat" cmpd="sng" w="9525">
            <a:solidFill>
              <a:srgbClr val="1C1C1C"/>
            </a:solidFill>
            <a:prstDash val="solid"/>
            <a:round/>
            <a:headEnd len="sm" w="sm" type="none"/>
            <a:tailEnd len="sm" w="sm" type="none"/>
          </a:ln>
        </p:spPr>
      </p:pic>
      <p:sp>
        <p:nvSpPr>
          <p:cNvPr id="465" name="Google Shape;465;p39"/>
          <p:cNvSpPr txBox="1"/>
          <p:nvPr>
            <p:ph type="ctrTitle"/>
          </p:nvPr>
        </p:nvSpPr>
        <p:spPr>
          <a:xfrm>
            <a:off x="1953571" y="2022952"/>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183718"/>
                </a:solidFill>
                <a:latin typeface="Space Grotesk Medium"/>
                <a:ea typeface="Space Grotesk Medium"/>
                <a:cs typeface="Space Grotesk Medium"/>
                <a:sym typeface="Space Grotesk Medium"/>
              </a:rPr>
              <a:t>Name, last name</a:t>
            </a:r>
            <a:endParaRPr sz="1800">
              <a:solidFill>
                <a:srgbClr val="183718"/>
              </a:solidFill>
              <a:latin typeface="Space Grotesk Medium"/>
              <a:ea typeface="Space Grotesk Medium"/>
              <a:cs typeface="Space Grotesk Medium"/>
              <a:sym typeface="Space Grotesk Medium"/>
            </a:endParaRPr>
          </a:p>
        </p:txBody>
      </p:sp>
      <p:sp>
        <p:nvSpPr>
          <p:cNvPr id="466" name="Google Shape;466;p39"/>
          <p:cNvSpPr txBox="1"/>
          <p:nvPr>
            <p:ph type="ctrTitle"/>
          </p:nvPr>
        </p:nvSpPr>
        <p:spPr>
          <a:xfrm>
            <a:off x="1953571" y="2336268"/>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183718"/>
                </a:solidFill>
                <a:latin typeface="Space Grotesk"/>
                <a:ea typeface="Space Grotesk"/>
                <a:cs typeface="Space Grotesk"/>
                <a:sym typeface="Space Grotesk"/>
              </a:rPr>
              <a:t>Job title</a:t>
            </a:r>
            <a:endParaRPr sz="1400">
              <a:solidFill>
                <a:srgbClr val="183718"/>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183718"/>
                </a:solidFill>
                <a:latin typeface="Space Grotesk"/>
                <a:ea typeface="Space Grotesk"/>
                <a:cs typeface="Space Grotesk"/>
                <a:sym typeface="Space Grotesk"/>
              </a:rPr>
              <a:t>Company name</a:t>
            </a:r>
            <a:endParaRPr sz="1400">
              <a:solidFill>
                <a:srgbClr val="183718"/>
              </a:solidFill>
              <a:latin typeface="Space Grotesk"/>
              <a:ea typeface="Space Grotesk"/>
              <a:cs typeface="Space Grotesk"/>
              <a:sym typeface="Space Grotesk"/>
            </a:endParaRPr>
          </a:p>
        </p:txBody>
      </p:sp>
      <p:pic>
        <p:nvPicPr>
          <p:cNvPr id="467" name="Google Shape;467;p39"/>
          <p:cNvPicPr preferRelativeResize="0"/>
          <p:nvPr/>
        </p:nvPicPr>
        <p:blipFill>
          <a:blip r:embed="rId5">
            <a:alphaModFix/>
          </a:blip>
          <a:stretch>
            <a:fillRect/>
          </a:stretch>
        </p:blipFill>
        <p:spPr>
          <a:xfrm>
            <a:off x="701950" y="3228500"/>
            <a:ext cx="1073851" cy="1057075"/>
          </a:xfrm>
          <a:prstGeom prst="rect">
            <a:avLst/>
          </a:prstGeom>
          <a:noFill/>
          <a:ln>
            <a:noFill/>
          </a:ln>
        </p:spPr>
      </p:pic>
      <p:pic>
        <p:nvPicPr>
          <p:cNvPr id="468" name="Google Shape;468;p39"/>
          <p:cNvPicPr preferRelativeResize="0"/>
          <p:nvPr/>
        </p:nvPicPr>
        <p:blipFill>
          <a:blip r:embed="rId6">
            <a:alphaModFix/>
          </a:blip>
          <a:stretch>
            <a:fillRect/>
          </a:stretch>
        </p:blipFill>
        <p:spPr>
          <a:xfrm>
            <a:off x="701950" y="3228500"/>
            <a:ext cx="949076" cy="932299"/>
          </a:xfrm>
          <a:prstGeom prst="rect">
            <a:avLst/>
          </a:prstGeom>
          <a:noFill/>
          <a:ln cap="flat" cmpd="sng" w="9525">
            <a:solidFill>
              <a:srgbClr val="1C1C1C"/>
            </a:solidFill>
            <a:prstDash val="solid"/>
            <a:round/>
            <a:headEnd len="sm" w="sm" type="none"/>
            <a:tailEnd len="sm" w="sm" type="none"/>
          </a:ln>
        </p:spPr>
      </p:pic>
      <p:sp>
        <p:nvSpPr>
          <p:cNvPr id="469" name="Google Shape;469;p39"/>
          <p:cNvSpPr txBox="1"/>
          <p:nvPr>
            <p:ph type="ctrTitle"/>
          </p:nvPr>
        </p:nvSpPr>
        <p:spPr>
          <a:xfrm>
            <a:off x="1953571" y="3384827"/>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183718"/>
                </a:solidFill>
                <a:latin typeface="Space Grotesk Medium"/>
                <a:ea typeface="Space Grotesk Medium"/>
                <a:cs typeface="Space Grotesk Medium"/>
                <a:sym typeface="Space Grotesk Medium"/>
              </a:rPr>
              <a:t>Name, last name</a:t>
            </a:r>
            <a:endParaRPr sz="1800">
              <a:solidFill>
                <a:srgbClr val="183718"/>
              </a:solidFill>
              <a:latin typeface="Space Grotesk Medium"/>
              <a:ea typeface="Space Grotesk Medium"/>
              <a:cs typeface="Space Grotesk Medium"/>
              <a:sym typeface="Space Grotesk Medium"/>
            </a:endParaRPr>
          </a:p>
        </p:txBody>
      </p:sp>
      <p:sp>
        <p:nvSpPr>
          <p:cNvPr id="470" name="Google Shape;470;p39"/>
          <p:cNvSpPr txBox="1"/>
          <p:nvPr>
            <p:ph type="ctrTitle"/>
          </p:nvPr>
        </p:nvSpPr>
        <p:spPr>
          <a:xfrm>
            <a:off x="1953571" y="3698143"/>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183718"/>
                </a:solidFill>
                <a:latin typeface="Space Grotesk"/>
                <a:ea typeface="Space Grotesk"/>
                <a:cs typeface="Space Grotesk"/>
                <a:sym typeface="Space Grotesk"/>
              </a:rPr>
              <a:t>Job title</a:t>
            </a:r>
            <a:endParaRPr sz="1400">
              <a:solidFill>
                <a:srgbClr val="183718"/>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183718"/>
                </a:solidFill>
                <a:latin typeface="Space Grotesk"/>
                <a:ea typeface="Space Grotesk"/>
                <a:cs typeface="Space Grotesk"/>
                <a:sym typeface="Space Grotesk"/>
              </a:rPr>
              <a:t>Company name</a:t>
            </a:r>
            <a:endParaRPr sz="1400">
              <a:solidFill>
                <a:srgbClr val="183718"/>
              </a:solidFill>
              <a:latin typeface="Space Grotesk"/>
              <a:ea typeface="Space Grotesk"/>
              <a:cs typeface="Space Grotesk"/>
              <a:sym typeface="Space Grotesk"/>
            </a:endParaRPr>
          </a:p>
        </p:txBody>
      </p:sp>
      <p:pic>
        <p:nvPicPr>
          <p:cNvPr id="471" name="Google Shape;471;p39"/>
          <p:cNvPicPr preferRelativeResize="0"/>
          <p:nvPr/>
        </p:nvPicPr>
        <p:blipFill>
          <a:blip r:embed="rId5">
            <a:alphaModFix/>
          </a:blip>
          <a:stretch>
            <a:fillRect/>
          </a:stretch>
        </p:blipFill>
        <p:spPr>
          <a:xfrm>
            <a:off x="4712175" y="1866625"/>
            <a:ext cx="1073851" cy="1057075"/>
          </a:xfrm>
          <a:prstGeom prst="rect">
            <a:avLst/>
          </a:prstGeom>
          <a:noFill/>
          <a:ln>
            <a:noFill/>
          </a:ln>
        </p:spPr>
      </p:pic>
      <p:pic>
        <p:nvPicPr>
          <p:cNvPr id="472" name="Google Shape;472;p39"/>
          <p:cNvPicPr preferRelativeResize="0"/>
          <p:nvPr/>
        </p:nvPicPr>
        <p:blipFill>
          <a:blip r:embed="rId6">
            <a:alphaModFix/>
          </a:blip>
          <a:stretch>
            <a:fillRect/>
          </a:stretch>
        </p:blipFill>
        <p:spPr>
          <a:xfrm>
            <a:off x="4712175" y="1866625"/>
            <a:ext cx="949076" cy="932299"/>
          </a:xfrm>
          <a:prstGeom prst="rect">
            <a:avLst/>
          </a:prstGeom>
          <a:noFill/>
          <a:ln cap="flat" cmpd="sng" w="9525">
            <a:solidFill>
              <a:srgbClr val="1C1C1C"/>
            </a:solidFill>
            <a:prstDash val="solid"/>
            <a:round/>
            <a:headEnd len="sm" w="sm" type="none"/>
            <a:tailEnd len="sm" w="sm" type="none"/>
          </a:ln>
        </p:spPr>
      </p:pic>
      <p:sp>
        <p:nvSpPr>
          <p:cNvPr id="473" name="Google Shape;473;p39"/>
          <p:cNvSpPr txBox="1"/>
          <p:nvPr>
            <p:ph type="ctrTitle"/>
          </p:nvPr>
        </p:nvSpPr>
        <p:spPr>
          <a:xfrm>
            <a:off x="5963796" y="2022952"/>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183718"/>
                </a:solidFill>
                <a:latin typeface="Space Grotesk Medium"/>
                <a:ea typeface="Space Grotesk Medium"/>
                <a:cs typeface="Space Grotesk Medium"/>
                <a:sym typeface="Space Grotesk Medium"/>
              </a:rPr>
              <a:t>Name, last name</a:t>
            </a:r>
            <a:endParaRPr sz="1800">
              <a:solidFill>
                <a:srgbClr val="183718"/>
              </a:solidFill>
              <a:latin typeface="Space Grotesk Medium"/>
              <a:ea typeface="Space Grotesk Medium"/>
              <a:cs typeface="Space Grotesk Medium"/>
              <a:sym typeface="Space Grotesk Medium"/>
            </a:endParaRPr>
          </a:p>
        </p:txBody>
      </p:sp>
      <p:sp>
        <p:nvSpPr>
          <p:cNvPr id="474" name="Google Shape;474;p39"/>
          <p:cNvSpPr txBox="1"/>
          <p:nvPr>
            <p:ph type="ctrTitle"/>
          </p:nvPr>
        </p:nvSpPr>
        <p:spPr>
          <a:xfrm>
            <a:off x="5963796" y="2336268"/>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183718"/>
                </a:solidFill>
                <a:latin typeface="Space Grotesk"/>
                <a:ea typeface="Space Grotesk"/>
                <a:cs typeface="Space Grotesk"/>
                <a:sym typeface="Space Grotesk"/>
              </a:rPr>
              <a:t>Job title</a:t>
            </a:r>
            <a:endParaRPr sz="1400">
              <a:solidFill>
                <a:srgbClr val="183718"/>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183718"/>
                </a:solidFill>
                <a:latin typeface="Space Grotesk"/>
                <a:ea typeface="Space Grotesk"/>
                <a:cs typeface="Space Grotesk"/>
                <a:sym typeface="Space Grotesk"/>
              </a:rPr>
              <a:t>Company name</a:t>
            </a:r>
            <a:endParaRPr sz="1400">
              <a:solidFill>
                <a:srgbClr val="183718"/>
              </a:solidFill>
              <a:latin typeface="Space Grotesk"/>
              <a:ea typeface="Space Grotesk"/>
              <a:cs typeface="Space Grotesk"/>
              <a:sym typeface="Space Grotesk"/>
            </a:endParaRPr>
          </a:p>
        </p:txBody>
      </p:sp>
      <p:pic>
        <p:nvPicPr>
          <p:cNvPr id="475" name="Google Shape;475;p39"/>
          <p:cNvPicPr preferRelativeResize="0"/>
          <p:nvPr/>
        </p:nvPicPr>
        <p:blipFill>
          <a:blip r:embed="rId5">
            <a:alphaModFix/>
          </a:blip>
          <a:stretch>
            <a:fillRect/>
          </a:stretch>
        </p:blipFill>
        <p:spPr>
          <a:xfrm>
            <a:off x="4712175" y="3228500"/>
            <a:ext cx="1073851" cy="1057075"/>
          </a:xfrm>
          <a:prstGeom prst="rect">
            <a:avLst/>
          </a:prstGeom>
          <a:noFill/>
          <a:ln>
            <a:noFill/>
          </a:ln>
        </p:spPr>
      </p:pic>
      <p:pic>
        <p:nvPicPr>
          <p:cNvPr id="476" name="Google Shape;476;p39"/>
          <p:cNvPicPr preferRelativeResize="0"/>
          <p:nvPr/>
        </p:nvPicPr>
        <p:blipFill>
          <a:blip r:embed="rId6">
            <a:alphaModFix/>
          </a:blip>
          <a:stretch>
            <a:fillRect/>
          </a:stretch>
        </p:blipFill>
        <p:spPr>
          <a:xfrm>
            <a:off x="4712175" y="3228500"/>
            <a:ext cx="949076" cy="932299"/>
          </a:xfrm>
          <a:prstGeom prst="rect">
            <a:avLst/>
          </a:prstGeom>
          <a:noFill/>
          <a:ln cap="flat" cmpd="sng" w="9525">
            <a:solidFill>
              <a:srgbClr val="1C1C1C"/>
            </a:solidFill>
            <a:prstDash val="solid"/>
            <a:round/>
            <a:headEnd len="sm" w="sm" type="none"/>
            <a:tailEnd len="sm" w="sm" type="none"/>
          </a:ln>
        </p:spPr>
      </p:pic>
      <p:sp>
        <p:nvSpPr>
          <p:cNvPr id="477" name="Google Shape;477;p39"/>
          <p:cNvSpPr txBox="1"/>
          <p:nvPr>
            <p:ph type="ctrTitle"/>
          </p:nvPr>
        </p:nvSpPr>
        <p:spPr>
          <a:xfrm>
            <a:off x="5963796" y="3384827"/>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183718"/>
                </a:solidFill>
                <a:latin typeface="Space Grotesk Medium"/>
                <a:ea typeface="Space Grotesk Medium"/>
                <a:cs typeface="Space Grotesk Medium"/>
                <a:sym typeface="Space Grotesk Medium"/>
              </a:rPr>
              <a:t>Name, last name</a:t>
            </a:r>
            <a:endParaRPr sz="1800">
              <a:solidFill>
                <a:srgbClr val="183718"/>
              </a:solidFill>
              <a:latin typeface="Space Grotesk Medium"/>
              <a:ea typeface="Space Grotesk Medium"/>
              <a:cs typeface="Space Grotesk Medium"/>
              <a:sym typeface="Space Grotesk Medium"/>
            </a:endParaRPr>
          </a:p>
        </p:txBody>
      </p:sp>
      <p:sp>
        <p:nvSpPr>
          <p:cNvPr id="478" name="Google Shape;478;p39"/>
          <p:cNvSpPr txBox="1"/>
          <p:nvPr>
            <p:ph type="ctrTitle"/>
          </p:nvPr>
        </p:nvSpPr>
        <p:spPr>
          <a:xfrm>
            <a:off x="5963796" y="3698143"/>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183718"/>
                </a:solidFill>
                <a:latin typeface="Space Grotesk"/>
                <a:ea typeface="Space Grotesk"/>
                <a:cs typeface="Space Grotesk"/>
                <a:sym typeface="Space Grotesk"/>
              </a:rPr>
              <a:t>Job title</a:t>
            </a:r>
            <a:endParaRPr sz="1400">
              <a:solidFill>
                <a:srgbClr val="183718"/>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183718"/>
                </a:solidFill>
                <a:latin typeface="Space Grotesk"/>
                <a:ea typeface="Space Grotesk"/>
                <a:cs typeface="Space Grotesk"/>
                <a:sym typeface="Space Grotesk"/>
              </a:rPr>
              <a:t>Company name</a:t>
            </a:r>
            <a:endParaRPr sz="1400">
              <a:solidFill>
                <a:srgbClr val="183718"/>
              </a:solidFill>
              <a:latin typeface="Space Grotesk"/>
              <a:ea typeface="Space Grotesk"/>
              <a:cs typeface="Space Grotesk"/>
              <a:sym typeface="Space Grotesk"/>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482" name="Shape 482"/>
        <p:cNvGrpSpPr/>
        <p:nvPr/>
      </p:nvGrpSpPr>
      <p:grpSpPr>
        <a:xfrm>
          <a:off x="0" y="0"/>
          <a:ext cx="0" cy="0"/>
          <a:chOff x="0" y="0"/>
          <a:chExt cx="0" cy="0"/>
        </a:xfrm>
      </p:grpSpPr>
      <p:pic>
        <p:nvPicPr>
          <p:cNvPr id="483" name="Google Shape;483;p40"/>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484" name="Google Shape;484;p40"/>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485" name="Google Shape;485;p40"/>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486" name="Google Shape;486;p40"/>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487" name="Google Shape;487;p40"/>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488" name="Google Shape;488;p40"/>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489" name="Google Shape;489;p40"/>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pic>
        <p:nvPicPr>
          <p:cNvPr id="490" name="Google Shape;490;p40"/>
          <p:cNvPicPr preferRelativeResize="0"/>
          <p:nvPr/>
        </p:nvPicPr>
        <p:blipFill>
          <a:blip r:embed="rId5">
            <a:alphaModFix/>
          </a:blip>
          <a:stretch>
            <a:fillRect/>
          </a:stretch>
        </p:blipFill>
        <p:spPr>
          <a:xfrm>
            <a:off x="701950" y="1866625"/>
            <a:ext cx="1073851" cy="1057075"/>
          </a:xfrm>
          <a:prstGeom prst="rect">
            <a:avLst/>
          </a:prstGeom>
          <a:noFill/>
          <a:ln>
            <a:noFill/>
          </a:ln>
        </p:spPr>
      </p:pic>
      <p:pic>
        <p:nvPicPr>
          <p:cNvPr id="491" name="Google Shape;491;p40"/>
          <p:cNvPicPr preferRelativeResize="0"/>
          <p:nvPr/>
        </p:nvPicPr>
        <p:blipFill>
          <a:blip r:embed="rId6">
            <a:alphaModFix/>
          </a:blip>
          <a:stretch>
            <a:fillRect/>
          </a:stretch>
        </p:blipFill>
        <p:spPr>
          <a:xfrm>
            <a:off x="701950" y="1866625"/>
            <a:ext cx="949076" cy="932299"/>
          </a:xfrm>
          <a:prstGeom prst="rect">
            <a:avLst/>
          </a:prstGeom>
          <a:noFill/>
          <a:ln cap="flat" cmpd="sng" w="9525">
            <a:solidFill>
              <a:srgbClr val="1C1C1C"/>
            </a:solidFill>
            <a:prstDash val="solid"/>
            <a:round/>
            <a:headEnd len="sm" w="sm" type="none"/>
            <a:tailEnd len="sm" w="sm" type="none"/>
          </a:ln>
        </p:spPr>
      </p:pic>
      <p:sp>
        <p:nvSpPr>
          <p:cNvPr id="492" name="Google Shape;492;p40"/>
          <p:cNvSpPr txBox="1"/>
          <p:nvPr>
            <p:ph type="ctrTitle"/>
          </p:nvPr>
        </p:nvSpPr>
        <p:spPr>
          <a:xfrm>
            <a:off x="1953571" y="2022952"/>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F4F0E0"/>
                </a:solidFill>
                <a:latin typeface="Space Grotesk Medium"/>
                <a:ea typeface="Space Grotesk Medium"/>
                <a:cs typeface="Space Grotesk Medium"/>
                <a:sym typeface="Space Grotesk Medium"/>
              </a:rPr>
              <a:t>Name, last name</a:t>
            </a:r>
            <a:endParaRPr sz="1800">
              <a:solidFill>
                <a:srgbClr val="F4F0E0"/>
              </a:solidFill>
              <a:latin typeface="Space Grotesk Medium"/>
              <a:ea typeface="Space Grotesk Medium"/>
              <a:cs typeface="Space Grotesk Medium"/>
              <a:sym typeface="Space Grotesk Medium"/>
            </a:endParaRPr>
          </a:p>
        </p:txBody>
      </p:sp>
      <p:sp>
        <p:nvSpPr>
          <p:cNvPr id="493" name="Google Shape;493;p40"/>
          <p:cNvSpPr txBox="1"/>
          <p:nvPr>
            <p:ph type="ctrTitle"/>
          </p:nvPr>
        </p:nvSpPr>
        <p:spPr>
          <a:xfrm>
            <a:off x="1953571" y="2336268"/>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Job title</a:t>
            </a:r>
            <a:endParaRPr sz="1400">
              <a:solidFill>
                <a:srgbClr val="F4F0E0"/>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Company name</a:t>
            </a:r>
            <a:endParaRPr sz="1400">
              <a:solidFill>
                <a:srgbClr val="F4F0E0"/>
              </a:solidFill>
              <a:latin typeface="Space Grotesk"/>
              <a:ea typeface="Space Grotesk"/>
              <a:cs typeface="Space Grotesk"/>
              <a:sym typeface="Space Grotesk"/>
            </a:endParaRPr>
          </a:p>
        </p:txBody>
      </p:sp>
      <p:pic>
        <p:nvPicPr>
          <p:cNvPr id="494" name="Google Shape;494;p40"/>
          <p:cNvPicPr preferRelativeResize="0"/>
          <p:nvPr/>
        </p:nvPicPr>
        <p:blipFill>
          <a:blip r:embed="rId5">
            <a:alphaModFix/>
          </a:blip>
          <a:stretch>
            <a:fillRect/>
          </a:stretch>
        </p:blipFill>
        <p:spPr>
          <a:xfrm>
            <a:off x="701950" y="3228500"/>
            <a:ext cx="1073851" cy="1057075"/>
          </a:xfrm>
          <a:prstGeom prst="rect">
            <a:avLst/>
          </a:prstGeom>
          <a:noFill/>
          <a:ln>
            <a:noFill/>
          </a:ln>
        </p:spPr>
      </p:pic>
      <p:pic>
        <p:nvPicPr>
          <p:cNvPr id="495" name="Google Shape;495;p40"/>
          <p:cNvPicPr preferRelativeResize="0"/>
          <p:nvPr/>
        </p:nvPicPr>
        <p:blipFill>
          <a:blip r:embed="rId6">
            <a:alphaModFix/>
          </a:blip>
          <a:stretch>
            <a:fillRect/>
          </a:stretch>
        </p:blipFill>
        <p:spPr>
          <a:xfrm>
            <a:off x="701950" y="3228500"/>
            <a:ext cx="949076" cy="932299"/>
          </a:xfrm>
          <a:prstGeom prst="rect">
            <a:avLst/>
          </a:prstGeom>
          <a:noFill/>
          <a:ln cap="flat" cmpd="sng" w="9525">
            <a:solidFill>
              <a:srgbClr val="1C1C1C"/>
            </a:solidFill>
            <a:prstDash val="solid"/>
            <a:round/>
            <a:headEnd len="sm" w="sm" type="none"/>
            <a:tailEnd len="sm" w="sm" type="none"/>
          </a:ln>
        </p:spPr>
      </p:pic>
      <p:sp>
        <p:nvSpPr>
          <p:cNvPr id="496" name="Google Shape;496;p40"/>
          <p:cNvSpPr txBox="1"/>
          <p:nvPr>
            <p:ph type="ctrTitle"/>
          </p:nvPr>
        </p:nvSpPr>
        <p:spPr>
          <a:xfrm>
            <a:off x="1953571" y="3384827"/>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F4F0E0"/>
                </a:solidFill>
                <a:latin typeface="Space Grotesk Medium"/>
                <a:ea typeface="Space Grotesk Medium"/>
                <a:cs typeface="Space Grotesk Medium"/>
                <a:sym typeface="Space Grotesk Medium"/>
              </a:rPr>
              <a:t>Name, last name</a:t>
            </a:r>
            <a:endParaRPr sz="1800">
              <a:solidFill>
                <a:srgbClr val="F4F0E0"/>
              </a:solidFill>
              <a:latin typeface="Space Grotesk Medium"/>
              <a:ea typeface="Space Grotesk Medium"/>
              <a:cs typeface="Space Grotesk Medium"/>
              <a:sym typeface="Space Grotesk Medium"/>
            </a:endParaRPr>
          </a:p>
        </p:txBody>
      </p:sp>
      <p:sp>
        <p:nvSpPr>
          <p:cNvPr id="497" name="Google Shape;497;p40"/>
          <p:cNvSpPr txBox="1"/>
          <p:nvPr>
            <p:ph type="ctrTitle"/>
          </p:nvPr>
        </p:nvSpPr>
        <p:spPr>
          <a:xfrm>
            <a:off x="1953571" y="3698143"/>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Job title</a:t>
            </a:r>
            <a:endParaRPr sz="1400">
              <a:solidFill>
                <a:srgbClr val="F4F0E0"/>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Company name</a:t>
            </a:r>
            <a:endParaRPr sz="1400">
              <a:solidFill>
                <a:srgbClr val="F4F0E0"/>
              </a:solidFill>
              <a:latin typeface="Space Grotesk"/>
              <a:ea typeface="Space Grotesk"/>
              <a:cs typeface="Space Grotesk"/>
              <a:sym typeface="Space Grotesk"/>
            </a:endParaRPr>
          </a:p>
        </p:txBody>
      </p:sp>
      <p:pic>
        <p:nvPicPr>
          <p:cNvPr id="498" name="Google Shape;498;p40"/>
          <p:cNvPicPr preferRelativeResize="0"/>
          <p:nvPr/>
        </p:nvPicPr>
        <p:blipFill>
          <a:blip r:embed="rId5">
            <a:alphaModFix/>
          </a:blip>
          <a:stretch>
            <a:fillRect/>
          </a:stretch>
        </p:blipFill>
        <p:spPr>
          <a:xfrm>
            <a:off x="4712175" y="1866625"/>
            <a:ext cx="1073851" cy="1057075"/>
          </a:xfrm>
          <a:prstGeom prst="rect">
            <a:avLst/>
          </a:prstGeom>
          <a:noFill/>
          <a:ln>
            <a:noFill/>
          </a:ln>
        </p:spPr>
      </p:pic>
      <p:pic>
        <p:nvPicPr>
          <p:cNvPr id="499" name="Google Shape;499;p40"/>
          <p:cNvPicPr preferRelativeResize="0"/>
          <p:nvPr/>
        </p:nvPicPr>
        <p:blipFill>
          <a:blip r:embed="rId6">
            <a:alphaModFix/>
          </a:blip>
          <a:stretch>
            <a:fillRect/>
          </a:stretch>
        </p:blipFill>
        <p:spPr>
          <a:xfrm>
            <a:off x="4712175" y="1866625"/>
            <a:ext cx="949076" cy="932299"/>
          </a:xfrm>
          <a:prstGeom prst="rect">
            <a:avLst/>
          </a:prstGeom>
          <a:noFill/>
          <a:ln cap="flat" cmpd="sng" w="9525">
            <a:solidFill>
              <a:srgbClr val="1C1C1C"/>
            </a:solidFill>
            <a:prstDash val="solid"/>
            <a:round/>
            <a:headEnd len="sm" w="sm" type="none"/>
            <a:tailEnd len="sm" w="sm" type="none"/>
          </a:ln>
        </p:spPr>
      </p:pic>
      <p:sp>
        <p:nvSpPr>
          <p:cNvPr id="500" name="Google Shape;500;p40"/>
          <p:cNvSpPr txBox="1"/>
          <p:nvPr>
            <p:ph type="ctrTitle"/>
          </p:nvPr>
        </p:nvSpPr>
        <p:spPr>
          <a:xfrm>
            <a:off x="5963796" y="2022952"/>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F4F0E0"/>
                </a:solidFill>
                <a:latin typeface="Space Grotesk Medium"/>
                <a:ea typeface="Space Grotesk Medium"/>
                <a:cs typeface="Space Grotesk Medium"/>
                <a:sym typeface="Space Grotesk Medium"/>
              </a:rPr>
              <a:t>Name, last name</a:t>
            </a:r>
            <a:endParaRPr sz="1800">
              <a:solidFill>
                <a:srgbClr val="F4F0E0"/>
              </a:solidFill>
              <a:latin typeface="Space Grotesk Medium"/>
              <a:ea typeface="Space Grotesk Medium"/>
              <a:cs typeface="Space Grotesk Medium"/>
              <a:sym typeface="Space Grotesk Medium"/>
            </a:endParaRPr>
          </a:p>
        </p:txBody>
      </p:sp>
      <p:sp>
        <p:nvSpPr>
          <p:cNvPr id="501" name="Google Shape;501;p40"/>
          <p:cNvSpPr txBox="1"/>
          <p:nvPr>
            <p:ph type="ctrTitle"/>
          </p:nvPr>
        </p:nvSpPr>
        <p:spPr>
          <a:xfrm>
            <a:off x="5963796" y="2336268"/>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Job title</a:t>
            </a:r>
            <a:endParaRPr sz="1400">
              <a:solidFill>
                <a:srgbClr val="F4F0E0"/>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Company name</a:t>
            </a:r>
            <a:endParaRPr sz="1400">
              <a:solidFill>
                <a:srgbClr val="F4F0E0"/>
              </a:solidFill>
              <a:latin typeface="Space Grotesk"/>
              <a:ea typeface="Space Grotesk"/>
              <a:cs typeface="Space Grotesk"/>
              <a:sym typeface="Space Grotesk"/>
            </a:endParaRPr>
          </a:p>
        </p:txBody>
      </p:sp>
      <p:pic>
        <p:nvPicPr>
          <p:cNvPr id="502" name="Google Shape;502;p40"/>
          <p:cNvPicPr preferRelativeResize="0"/>
          <p:nvPr/>
        </p:nvPicPr>
        <p:blipFill>
          <a:blip r:embed="rId5">
            <a:alphaModFix/>
          </a:blip>
          <a:stretch>
            <a:fillRect/>
          </a:stretch>
        </p:blipFill>
        <p:spPr>
          <a:xfrm>
            <a:off x="4712175" y="3228500"/>
            <a:ext cx="1073851" cy="1057075"/>
          </a:xfrm>
          <a:prstGeom prst="rect">
            <a:avLst/>
          </a:prstGeom>
          <a:noFill/>
          <a:ln>
            <a:noFill/>
          </a:ln>
        </p:spPr>
      </p:pic>
      <p:pic>
        <p:nvPicPr>
          <p:cNvPr id="503" name="Google Shape;503;p40"/>
          <p:cNvPicPr preferRelativeResize="0"/>
          <p:nvPr/>
        </p:nvPicPr>
        <p:blipFill>
          <a:blip r:embed="rId6">
            <a:alphaModFix/>
          </a:blip>
          <a:stretch>
            <a:fillRect/>
          </a:stretch>
        </p:blipFill>
        <p:spPr>
          <a:xfrm>
            <a:off x="4712175" y="3228500"/>
            <a:ext cx="949076" cy="932299"/>
          </a:xfrm>
          <a:prstGeom prst="rect">
            <a:avLst/>
          </a:prstGeom>
          <a:noFill/>
          <a:ln cap="flat" cmpd="sng" w="9525">
            <a:solidFill>
              <a:srgbClr val="1C1C1C"/>
            </a:solidFill>
            <a:prstDash val="solid"/>
            <a:round/>
            <a:headEnd len="sm" w="sm" type="none"/>
            <a:tailEnd len="sm" w="sm" type="none"/>
          </a:ln>
        </p:spPr>
      </p:pic>
      <p:sp>
        <p:nvSpPr>
          <p:cNvPr id="504" name="Google Shape;504;p40"/>
          <p:cNvSpPr txBox="1"/>
          <p:nvPr>
            <p:ph type="ctrTitle"/>
          </p:nvPr>
        </p:nvSpPr>
        <p:spPr>
          <a:xfrm>
            <a:off x="5963796" y="3384827"/>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F4F0E0"/>
                </a:solidFill>
                <a:latin typeface="Space Grotesk Medium"/>
                <a:ea typeface="Space Grotesk Medium"/>
                <a:cs typeface="Space Grotesk Medium"/>
                <a:sym typeface="Space Grotesk Medium"/>
              </a:rPr>
              <a:t>Name, last name</a:t>
            </a:r>
            <a:endParaRPr sz="1800">
              <a:solidFill>
                <a:srgbClr val="F4F0E0"/>
              </a:solidFill>
              <a:latin typeface="Space Grotesk Medium"/>
              <a:ea typeface="Space Grotesk Medium"/>
              <a:cs typeface="Space Grotesk Medium"/>
              <a:sym typeface="Space Grotesk Medium"/>
            </a:endParaRPr>
          </a:p>
        </p:txBody>
      </p:sp>
      <p:sp>
        <p:nvSpPr>
          <p:cNvPr id="505" name="Google Shape;505;p40"/>
          <p:cNvSpPr txBox="1"/>
          <p:nvPr>
            <p:ph type="ctrTitle"/>
          </p:nvPr>
        </p:nvSpPr>
        <p:spPr>
          <a:xfrm>
            <a:off x="5963796" y="3698143"/>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Job title</a:t>
            </a:r>
            <a:endParaRPr sz="1400">
              <a:solidFill>
                <a:srgbClr val="F4F0E0"/>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Company name</a:t>
            </a:r>
            <a:endParaRPr sz="1400">
              <a:solidFill>
                <a:srgbClr val="F4F0E0"/>
              </a:solidFill>
              <a:latin typeface="Space Grotesk"/>
              <a:ea typeface="Space Grotesk"/>
              <a:cs typeface="Space Grotesk"/>
              <a:sym typeface="Space Grotesk"/>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509" name="Shape 509"/>
        <p:cNvGrpSpPr/>
        <p:nvPr/>
      </p:nvGrpSpPr>
      <p:grpSpPr>
        <a:xfrm>
          <a:off x="0" y="0"/>
          <a:ext cx="0" cy="0"/>
          <a:chOff x="0" y="0"/>
          <a:chExt cx="0" cy="0"/>
        </a:xfrm>
      </p:grpSpPr>
      <p:pic>
        <p:nvPicPr>
          <p:cNvPr id="510" name="Google Shape;510;p41"/>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511" name="Google Shape;511;p41"/>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512" name="Google Shape;512;p41"/>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513" name="Google Shape;513;p41"/>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514" name="Google Shape;514;p41"/>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515" name="Google Shape;515;p41"/>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516" name="Google Shape;516;p41"/>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pic>
        <p:nvPicPr>
          <p:cNvPr id="517" name="Google Shape;517;p41"/>
          <p:cNvPicPr preferRelativeResize="0"/>
          <p:nvPr/>
        </p:nvPicPr>
        <p:blipFill>
          <a:blip r:embed="rId5">
            <a:alphaModFix/>
          </a:blip>
          <a:stretch>
            <a:fillRect/>
          </a:stretch>
        </p:blipFill>
        <p:spPr>
          <a:xfrm>
            <a:off x="701950" y="1866625"/>
            <a:ext cx="1073851" cy="1057075"/>
          </a:xfrm>
          <a:prstGeom prst="rect">
            <a:avLst/>
          </a:prstGeom>
          <a:noFill/>
          <a:ln>
            <a:noFill/>
          </a:ln>
        </p:spPr>
      </p:pic>
      <p:pic>
        <p:nvPicPr>
          <p:cNvPr id="518" name="Google Shape;518;p41"/>
          <p:cNvPicPr preferRelativeResize="0"/>
          <p:nvPr/>
        </p:nvPicPr>
        <p:blipFill>
          <a:blip r:embed="rId6">
            <a:alphaModFix/>
          </a:blip>
          <a:stretch>
            <a:fillRect/>
          </a:stretch>
        </p:blipFill>
        <p:spPr>
          <a:xfrm>
            <a:off x="701950" y="1866625"/>
            <a:ext cx="949076" cy="932299"/>
          </a:xfrm>
          <a:prstGeom prst="rect">
            <a:avLst/>
          </a:prstGeom>
          <a:noFill/>
          <a:ln cap="flat" cmpd="sng" w="9525">
            <a:solidFill>
              <a:srgbClr val="1C1C1C"/>
            </a:solidFill>
            <a:prstDash val="solid"/>
            <a:round/>
            <a:headEnd len="sm" w="sm" type="none"/>
            <a:tailEnd len="sm" w="sm" type="none"/>
          </a:ln>
        </p:spPr>
      </p:pic>
      <p:sp>
        <p:nvSpPr>
          <p:cNvPr id="519" name="Google Shape;519;p41"/>
          <p:cNvSpPr txBox="1"/>
          <p:nvPr>
            <p:ph type="ctrTitle"/>
          </p:nvPr>
        </p:nvSpPr>
        <p:spPr>
          <a:xfrm>
            <a:off x="1953571" y="2022952"/>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F4F0E0"/>
                </a:solidFill>
                <a:latin typeface="Space Grotesk Medium"/>
                <a:ea typeface="Space Grotesk Medium"/>
                <a:cs typeface="Space Grotesk Medium"/>
                <a:sym typeface="Space Grotesk Medium"/>
              </a:rPr>
              <a:t>Name, last name</a:t>
            </a:r>
            <a:endParaRPr sz="1800">
              <a:solidFill>
                <a:srgbClr val="F4F0E0"/>
              </a:solidFill>
              <a:latin typeface="Space Grotesk Medium"/>
              <a:ea typeface="Space Grotesk Medium"/>
              <a:cs typeface="Space Grotesk Medium"/>
              <a:sym typeface="Space Grotesk Medium"/>
            </a:endParaRPr>
          </a:p>
        </p:txBody>
      </p:sp>
      <p:sp>
        <p:nvSpPr>
          <p:cNvPr id="520" name="Google Shape;520;p41"/>
          <p:cNvSpPr txBox="1"/>
          <p:nvPr>
            <p:ph type="ctrTitle"/>
          </p:nvPr>
        </p:nvSpPr>
        <p:spPr>
          <a:xfrm>
            <a:off x="1953571" y="2336268"/>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Job title</a:t>
            </a:r>
            <a:endParaRPr sz="1400">
              <a:solidFill>
                <a:srgbClr val="F4F0E0"/>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Company name</a:t>
            </a:r>
            <a:endParaRPr sz="1400">
              <a:solidFill>
                <a:srgbClr val="F4F0E0"/>
              </a:solidFill>
              <a:latin typeface="Space Grotesk"/>
              <a:ea typeface="Space Grotesk"/>
              <a:cs typeface="Space Grotesk"/>
              <a:sym typeface="Space Grotesk"/>
            </a:endParaRPr>
          </a:p>
        </p:txBody>
      </p:sp>
      <p:pic>
        <p:nvPicPr>
          <p:cNvPr id="521" name="Google Shape;521;p41"/>
          <p:cNvPicPr preferRelativeResize="0"/>
          <p:nvPr/>
        </p:nvPicPr>
        <p:blipFill>
          <a:blip r:embed="rId5">
            <a:alphaModFix/>
          </a:blip>
          <a:stretch>
            <a:fillRect/>
          </a:stretch>
        </p:blipFill>
        <p:spPr>
          <a:xfrm>
            <a:off x="701950" y="3228500"/>
            <a:ext cx="1073851" cy="1057075"/>
          </a:xfrm>
          <a:prstGeom prst="rect">
            <a:avLst/>
          </a:prstGeom>
          <a:noFill/>
          <a:ln>
            <a:noFill/>
          </a:ln>
        </p:spPr>
      </p:pic>
      <p:pic>
        <p:nvPicPr>
          <p:cNvPr id="522" name="Google Shape;522;p41"/>
          <p:cNvPicPr preferRelativeResize="0"/>
          <p:nvPr/>
        </p:nvPicPr>
        <p:blipFill>
          <a:blip r:embed="rId6">
            <a:alphaModFix/>
          </a:blip>
          <a:stretch>
            <a:fillRect/>
          </a:stretch>
        </p:blipFill>
        <p:spPr>
          <a:xfrm>
            <a:off x="701950" y="3228500"/>
            <a:ext cx="949076" cy="932299"/>
          </a:xfrm>
          <a:prstGeom prst="rect">
            <a:avLst/>
          </a:prstGeom>
          <a:noFill/>
          <a:ln cap="flat" cmpd="sng" w="9525">
            <a:solidFill>
              <a:srgbClr val="1C1C1C"/>
            </a:solidFill>
            <a:prstDash val="solid"/>
            <a:round/>
            <a:headEnd len="sm" w="sm" type="none"/>
            <a:tailEnd len="sm" w="sm" type="none"/>
          </a:ln>
        </p:spPr>
      </p:pic>
      <p:sp>
        <p:nvSpPr>
          <p:cNvPr id="523" name="Google Shape;523;p41"/>
          <p:cNvSpPr txBox="1"/>
          <p:nvPr>
            <p:ph type="ctrTitle"/>
          </p:nvPr>
        </p:nvSpPr>
        <p:spPr>
          <a:xfrm>
            <a:off x="1953571" y="3384827"/>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F4F0E0"/>
                </a:solidFill>
                <a:latin typeface="Space Grotesk Medium"/>
                <a:ea typeface="Space Grotesk Medium"/>
                <a:cs typeface="Space Grotesk Medium"/>
                <a:sym typeface="Space Grotesk Medium"/>
              </a:rPr>
              <a:t>Name, last name</a:t>
            </a:r>
            <a:endParaRPr sz="1800">
              <a:solidFill>
                <a:srgbClr val="F4F0E0"/>
              </a:solidFill>
              <a:latin typeface="Space Grotesk Medium"/>
              <a:ea typeface="Space Grotesk Medium"/>
              <a:cs typeface="Space Grotesk Medium"/>
              <a:sym typeface="Space Grotesk Medium"/>
            </a:endParaRPr>
          </a:p>
        </p:txBody>
      </p:sp>
      <p:sp>
        <p:nvSpPr>
          <p:cNvPr id="524" name="Google Shape;524;p41"/>
          <p:cNvSpPr txBox="1"/>
          <p:nvPr>
            <p:ph type="ctrTitle"/>
          </p:nvPr>
        </p:nvSpPr>
        <p:spPr>
          <a:xfrm>
            <a:off x="1953571" y="3698143"/>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Job title</a:t>
            </a:r>
            <a:endParaRPr sz="1400">
              <a:solidFill>
                <a:srgbClr val="F4F0E0"/>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Company name</a:t>
            </a:r>
            <a:endParaRPr sz="1400">
              <a:solidFill>
                <a:srgbClr val="F4F0E0"/>
              </a:solidFill>
              <a:latin typeface="Space Grotesk"/>
              <a:ea typeface="Space Grotesk"/>
              <a:cs typeface="Space Grotesk"/>
              <a:sym typeface="Space Grotesk"/>
            </a:endParaRPr>
          </a:p>
        </p:txBody>
      </p:sp>
      <p:pic>
        <p:nvPicPr>
          <p:cNvPr id="525" name="Google Shape;525;p41"/>
          <p:cNvPicPr preferRelativeResize="0"/>
          <p:nvPr/>
        </p:nvPicPr>
        <p:blipFill>
          <a:blip r:embed="rId5">
            <a:alphaModFix/>
          </a:blip>
          <a:stretch>
            <a:fillRect/>
          </a:stretch>
        </p:blipFill>
        <p:spPr>
          <a:xfrm>
            <a:off x="4712175" y="1866625"/>
            <a:ext cx="1073851" cy="1057075"/>
          </a:xfrm>
          <a:prstGeom prst="rect">
            <a:avLst/>
          </a:prstGeom>
          <a:noFill/>
          <a:ln>
            <a:noFill/>
          </a:ln>
        </p:spPr>
      </p:pic>
      <p:pic>
        <p:nvPicPr>
          <p:cNvPr id="526" name="Google Shape;526;p41"/>
          <p:cNvPicPr preferRelativeResize="0"/>
          <p:nvPr/>
        </p:nvPicPr>
        <p:blipFill>
          <a:blip r:embed="rId6">
            <a:alphaModFix/>
          </a:blip>
          <a:stretch>
            <a:fillRect/>
          </a:stretch>
        </p:blipFill>
        <p:spPr>
          <a:xfrm>
            <a:off x="4712175" y="1866625"/>
            <a:ext cx="949076" cy="932299"/>
          </a:xfrm>
          <a:prstGeom prst="rect">
            <a:avLst/>
          </a:prstGeom>
          <a:noFill/>
          <a:ln cap="flat" cmpd="sng" w="9525">
            <a:solidFill>
              <a:srgbClr val="1C1C1C"/>
            </a:solidFill>
            <a:prstDash val="solid"/>
            <a:round/>
            <a:headEnd len="sm" w="sm" type="none"/>
            <a:tailEnd len="sm" w="sm" type="none"/>
          </a:ln>
        </p:spPr>
      </p:pic>
      <p:sp>
        <p:nvSpPr>
          <p:cNvPr id="527" name="Google Shape;527;p41"/>
          <p:cNvSpPr txBox="1"/>
          <p:nvPr>
            <p:ph type="ctrTitle"/>
          </p:nvPr>
        </p:nvSpPr>
        <p:spPr>
          <a:xfrm>
            <a:off x="5963796" y="2022952"/>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F4F0E0"/>
                </a:solidFill>
                <a:latin typeface="Space Grotesk Medium"/>
                <a:ea typeface="Space Grotesk Medium"/>
                <a:cs typeface="Space Grotesk Medium"/>
                <a:sym typeface="Space Grotesk Medium"/>
              </a:rPr>
              <a:t>Name, last name</a:t>
            </a:r>
            <a:endParaRPr sz="1800">
              <a:solidFill>
                <a:srgbClr val="F4F0E0"/>
              </a:solidFill>
              <a:latin typeface="Space Grotesk Medium"/>
              <a:ea typeface="Space Grotesk Medium"/>
              <a:cs typeface="Space Grotesk Medium"/>
              <a:sym typeface="Space Grotesk Medium"/>
            </a:endParaRPr>
          </a:p>
        </p:txBody>
      </p:sp>
      <p:sp>
        <p:nvSpPr>
          <p:cNvPr id="528" name="Google Shape;528;p41"/>
          <p:cNvSpPr txBox="1"/>
          <p:nvPr>
            <p:ph type="ctrTitle"/>
          </p:nvPr>
        </p:nvSpPr>
        <p:spPr>
          <a:xfrm>
            <a:off x="5963796" y="2336268"/>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Job title</a:t>
            </a:r>
            <a:endParaRPr sz="1400">
              <a:solidFill>
                <a:srgbClr val="F4F0E0"/>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Company name</a:t>
            </a:r>
            <a:endParaRPr sz="1400">
              <a:solidFill>
                <a:srgbClr val="F4F0E0"/>
              </a:solidFill>
              <a:latin typeface="Space Grotesk"/>
              <a:ea typeface="Space Grotesk"/>
              <a:cs typeface="Space Grotesk"/>
              <a:sym typeface="Space Grotesk"/>
            </a:endParaRPr>
          </a:p>
        </p:txBody>
      </p:sp>
      <p:pic>
        <p:nvPicPr>
          <p:cNvPr id="529" name="Google Shape;529;p41"/>
          <p:cNvPicPr preferRelativeResize="0"/>
          <p:nvPr/>
        </p:nvPicPr>
        <p:blipFill>
          <a:blip r:embed="rId5">
            <a:alphaModFix/>
          </a:blip>
          <a:stretch>
            <a:fillRect/>
          </a:stretch>
        </p:blipFill>
        <p:spPr>
          <a:xfrm>
            <a:off x="4712175" y="3228500"/>
            <a:ext cx="1073851" cy="1057075"/>
          </a:xfrm>
          <a:prstGeom prst="rect">
            <a:avLst/>
          </a:prstGeom>
          <a:noFill/>
          <a:ln>
            <a:noFill/>
          </a:ln>
        </p:spPr>
      </p:pic>
      <p:pic>
        <p:nvPicPr>
          <p:cNvPr id="530" name="Google Shape;530;p41"/>
          <p:cNvPicPr preferRelativeResize="0"/>
          <p:nvPr/>
        </p:nvPicPr>
        <p:blipFill>
          <a:blip r:embed="rId6">
            <a:alphaModFix/>
          </a:blip>
          <a:stretch>
            <a:fillRect/>
          </a:stretch>
        </p:blipFill>
        <p:spPr>
          <a:xfrm>
            <a:off x="4712175" y="3228500"/>
            <a:ext cx="949076" cy="932299"/>
          </a:xfrm>
          <a:prstGeom prst="rect">
            <a:avLst/>
          </a:prstGeom>
          <a:noFill/>
          <a:ln cap="flat" cmpd="sng" w="9525">
            <a:solidFill>
              <a:srgbClr val="1C1C1C"/>
            </a:solidFill>
            <a:prstDash val="solid"/>
            <a:round/>
            <a:headEnd len="sm" w="sm" type="none"/>
            <a:tailEnd len="sm" w="sm" type="none"/>
          </a:ln>
        </p:spPr>
      </p:pic>
      <p:sp>
        <p:nvSpPr>
          <p:cNvPr id="531" name="Google Shape;531;p41"/>
          <p:cNvSpPr txBox="1"/>
          <p:nvPr>
            <p:ph type="ctrTitle"/>
          </p:nvPr>
        </p:nvSpPr>
        <p:spPr>
          <a:xfrm>
            <a:off x="5963796" y="3384827"/>
            <a:ext cx="2481000" cy="2772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800">
                <a:solidFill>
                  <a:srgbClr val="F4F0E0"/>
                </a:solidFill>
                <a:latin typeface="Space Grotesk Medium"/>
                <a:ea typeface="Space Grotesk Medium"/>
                <a:cs typeface="Space Grotesk Medium"/>
                <a:sym typeface="Space Grotesk Medium"/>
              </a:rPr>
              <a:t>Name, last name</a:t>
            </a:r>
            <a:endParaRPr sz="1800">
              <a:solidFill>
                <a:srgbClr val="F4F0E0"/>
              </a:solidFill>
              <a:latin typeface="Space Grotesk Medium"/>
              <a:ea typeface="Space Grotesk Medium"/>
              <a:cs typeface="Space Grotesk Medium"/>
              <a:sym typeface="Space Grotesk Medium"/>
            </a:endParaRPr>
          </a:p>
        </p:txBody>
      </p:sp>
      <p:sp>
        <p:nvSpPr>
          <p:cNvPr id="532" name="Google Shape;532;p41"/>
          <p:cNvSpPr txBox="1"/>
          <p:nvPr>
            <p:ph type="ctrTitle"/>
          </p:nvPr>
        </p:nvSpPr>
        <p:spPr>
          <a:xfrm>
            <a:off x="5963796" y="3698143"/>
            <a:ext cx="2481000" cy="431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Job title</a:t>
            </a:r>
            <a:endParaRPr sz="1400">
              <a:solidFill>
                <a:srgbClr val="F4F0E0"/>
              </a:solidFill>
              <a:latin typeface="Space Grotesk"/>
              <a:ea typeface="Space Grotesk"/>
              <a:cs typeface="Space Grotesk"/>
              <a:sym typeface="Space Grotesk"/>
            </a:endParaRPr>
          </a:p>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Company name</a:t>
            </a:r>
            <a:endParaRPr sz="1400">
              <a:solidFill>
                <a:srgbClr val="F4F0E0"/>
              </a:solidFill>
              <a:latin typeface="Space Grotesk"/>
              <a:ea typeface="Space Grotesk"/>
              <a:cs typeface="Space Grotesk"/>
              <a:sym typeface="Space Grotesk"/>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75" name="Google Shape;75;p15"/>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83718"/>
                </a:solidFill>
                <a:latin typeface="Space Grotesk"/>
                <a:ea typeface="Space Grotesk"/>
                <a:cs typeface="Space Grotesk"/>
                <a:sym typeface="Space Grotesk"/>
              </a:rPr>
              <a:t>Add short description</a:t>
            </a:r>
            <a:endParaRPr sz="1900">
              <a:solidFill>
                <a:srgbClr val="183718"/>
              </a:solidFill>
              <a:latin typeface="Space Grotesk"/>
              <a:ea typeface="Space Grotesk"/>
              <a:cs typeface="Space Grotesk"/>
              <a:sym typeface="Space Grotesk"/>
            </a:endParaRPr>
          </a:p>
        </p:txBody>
      </p:sp>
      <p:sp>
        <p:nvSpPr>
          <p:cNvPr id="76" name="Google Shape;76;p15"/>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83718"/>
                </a:solidFill>
                <a:latin typeface="Space Grotesk Medium"/>
                <a:ea typeface="Space Grotesk Medium"/>
                <a:cs typeface="Space Grotesk Medium"/>
                <a:sym typeface="Space Grotesk Medium"/>
              </a:rPr>
              <a:t>Title goes here</a:t>
            </a:r>
            <a:endParaRPr sz="3700">
              <a:solidFill>
                <a:srgbClr val="183718"/>
              </a:solidFill>
              <a:latin typeface="Space Grotesk Medium"/>
              <a:ea typeface="Space Grotesk Medium"/>
              <a:cs typeface="Space Grotesk Medium"/>
              <a:sym typeface="Space Grotesk Medium"/>
            </a:endParaRPr>
          </a:p>
        </p:txBody>
      </p:sp>
      <p:sp>
        <p:nvSpPr>
          <p:cNvPr id="77" name="Google Shape;77;p15"/>
          <p:cNvSpPr txBox="1"/>
          <p:nvPr>
            <p:ph type="ctrTitle"/>
          </p:nvPr>
        </p:nvSpPr>
        <p:spPr>
          <a:xfrm>
            <a:off x="4709160" y="1597152"/>
            <a:ext cx="3730800" cy="2839800"/>
          </a:xfrm>
          <a:prstGeom prst="rect">
            <a:avLst/>
          </a:prstGeom>
        </p:spPr>
        <p:txBody>
          <a:bodyPr anchorCtr="0" anchor="b" bIns="91425" lIns="91425" spcFirstLastPara="1" rIns="91425" wrap="square" tIns="91425">
            <a:spAutoFit/>
          </a:bodyPr>
          <a:lstStyle/>
          <a:p>
            <a:pPr indent="-278130" lvl="0" marL="274320" rtl="0" algn="l">
              <a:lnSpc>
                <a:spcPct val="150000"/>
              </a:lnSpc>
              <a:spcBef>
                <a:spcPts val="0"/>
              </a:spcBef>
              <a:spcAft>
                <a:spcPts val="0"/>
              </a:spcAft>
              <a:buClr>
                <a:srgbClr val="183718"/>
              </a:buClr>
              <a:buSzPts val="1500"/>
              <a:buFont typeface="Space Grotesk"/>
              <a:buChar char="●"/>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Char char="●"/>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Char char="●"/>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Char char="●"/>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Char char="●"/>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Char char="●"/>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Char char="●"/>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Char char="●"/>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p:txBody>
      </p:sp>
      <p:sp>
        <p:nvSpPr>
          <p:cNvPr id="78" name="Google Shape;78;p15"/>
          <p:cNvSpPr txBox="1"/>
          <p:nvPr>
            <p:ph type="ctrTitle"/>
          </p:nvPr>
        </p:nvSpPr>
        <p:spPr>
          <a:xfrm>
            <a:off x="704088" y="1597152"/>
            <a:ext cx="3730800" cy="2839800"/>
          </a:xfrm>
          <a:prstGeom prst="rect">
            <a:avLst/>
          </a:prstGeom>
        </p:spPr>
        <p:txBody>
          <a:bodyPr anchorCtr="0" anchor="b" bIns="91425" lIns="91425" spcFirstLastPara="1" rIns="91425" wrap="square" tIns="91425">
            <a:spAutoFit/>
          </a:bodyPr>
          <a:lstStyle/>
          <a:p>
            <a:pPr indent="-278130" lvl="0" marL="274320" rtl="0" algn="l">
              <a:lnSpc>
                <a:spcPct val="150000"/>
              </a:lnSpc>
              <a:spcBef>
                <a:spcPts val="0"/>
              </a:spcBef>
              <a:spcAft>
                <a:spcPts val="0"/>
              </a:spcAft>
              <a:buClr>
                <a:srgbClr val="183718"/>
              </a:buClr>
              <a:buSzPts val="1500"/>
              <a:buFont typeface="Space Grotesk"/>
              <a:buChar char="●"/>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Char char="●"/>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Char char="●"/>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Char char="●"/>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Char char="●"/>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Char char="●"/>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Char char="●"/>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Char char="●"/>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p:txBody>
      </p:sp>
      <p:pic>
        <p:nvPicPr>
          <p:cNvPr id="79" name="Google Shape;79;p15"/>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80" name="Google Shape;80;p15"/>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81" name="Google Shape;81;p15"/>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82" name="Google Shape;82;p15"/>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536" name="Shape 536"/>
        <p:cNvGrpSpPr/>
        <p:nvPr/>
      </p:nvGrpSpPr>
      <p:grpSpPr>
        <a:xfrm>
          <a:off x="0" y="0"/>
          <a:ext cx="0" cy="0"/>
          <a:chOff x="0" y="0"/>
          <a:chExt cx="0" cy="0"/>
        </a:xfrm>
      </p:grpSpPr>
      <p:pic>
        <p:nvPicPr>
          <p:cNvPr id="537" name="Google Shape;537;p42"/>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538" name="Google Shape;538;p42"/>
          <p:cNvPicPr preferRelativeResize="0"/>
          <p:nvPr/>
        </p:nvPicPr>
        <p:blipFill>
          <a:blip r:embed="rId4">
            <a:alphaModFix/>
          </a:blip>
          <a:stretch>
            <a:fillRect/>
          </a:stretch>
        </p:blipFill>
        <p:spPr>
          <a:xfrm>
            <a:off x="701950" y="4663525"/>
            <a:ext cx="274075" cy="274075"/>
          </a:xfrm>
          <a:prstGeom prst="rect">
            <a:avLst/>
          </a:prstGeom>
          <a:noFill/>
          <a:ln>
            <a:noFill/>
          </a:ln>
        </p:spPr>
      </p:pic>
      <p:sp>
        <p:nvSpPr>
          <p:cNvPr id="539" name="Google Shape;539;p42"/>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540" name="Google Shape;540;p42"/>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541" name="Google Shape;541;p42"/>
          <p:cNvSpPr txBox="1"/>
          <p:nvPr>
            <p:ph idx="4294967295" type="ctrTitle"/>
          </p:nvPr>
        </p:nvSpPr>
        <p:spPr>
          <a:xfrm>
            <a:off x="1061300" y="4715250"/>
            <a:ext cx="7082700" cy="158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542" name="Google Shape;542;p42"/>
          <p:cNvSpPr txBox="1"/>
          <p:nvPr>
            <p:ph idx="4294967295" type="ctrTitle"/>
          </p:nvPr>
        </p:nvSpPr>
        <p:spPr>
          <a:xfrm>
            <a:off x="704094" y="1143250"/>
            <a:ext cx="3727200" cy="5694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3700">
                <a:solidFill>
                  <a:srgbClr val="1C1C1C"/>
                </a:solidFill>
                <a:latin typeface="Space Grotesk Medium"/>
                <a:ea typeface="Space Grotesk Medium"/>
                <a:cs typeface="Space Grotesk Medium"/>
                <a:sym typeface="Space Grotesk Medium"/>
              </a:rPr>
              <a:t>Title goes here</a:t>
            </a:r>
            <a:endParaRPr sz="3700">
              <a:solidFill>
                <a:srgbClr val="1C1C1C"/>
              </a:solidFill>
              <a:latin typeface="Space Grotesk Medium"/>
              <a:ea typeface="Space Grotesk Medium"/>
              <a:cs typeface="Space Grotesk Medium"/>
              <a:sym typeface="Space Grotesk Medium"/>
            </a:endParaRPr>
          </a:p>
        </p:txBody>
      </p:sp>
      <p:sp>
        <p:nvSpPr>
          <p:cNvPr id="543" name="Google Shape;543;p42"/>
          <p:cNvSpPr txBox="1"/>
          <p:nvPr>
            <p:ph idx="4294967295" type="ctrTitle"/>
          </p:nvPr>
        </p:nvSpPr>
        <p:spPr>
          <a:xfrm>
            <a:off x="704697" y="1867737"/>
            <a:ext cx="3727200" cy="20472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1900">
                <a:latin typeface="Space Grotesk"/>
                <a:ea typeface="Space Grotesk"/>
                <a:cs typeface="Space Grotesk"/>
                <a:sym typeface="Space Grotesk"/>
              </a:rPr>
              <a:t>Lorem ipsum dolor sit amet consectetur. Sed tellus blandit enim pretium sit massa auctor malesuada.Leo nulla aliquam ac dignissim tellus. Fermentum nibh volutpat turpis tellus etiam.</a:t>
            </a:r>
            <a:endParaRPr sz="1900">
              <a:latin typeface="Space Grotesk"/>
              <a:ea typeface="Space Grotesk"/>
              <a:cs typeface="Space Grotesk"/>
              <a:sym typeface="Space Grotesk"/>
            </a:endParaRPr>
          </a:p>
        </p:txBody>
      </p:sp>
      <p:pic>
        <p:nvPicPr>
          <p:cNvPr id="544" name="Google Shape;544;p42"/>
          <p:cNvPicPr preferRelativeResize="0"/>
          <p:nvPr/>
        </p:nvPicPr>
        <p:blipFill>
          <a:blip r:embed="rId5">
            <a:alphaModFix/>
          </a:blip>
          <a:stretch>
            <a:fillRect/>
          </a:stretch>
        </p:blipFill>
        <p:spPr>
          <a:xfrm>
            <a:off x="4724400" y="708150"/>
            <a:ext cx="3727200" cy="3727200"/>
          </a:xfrm>
          <a:prstGeom prst="rect">
            <a:avLst/>
          </a:prstGeom>
          <a:noFill/>
          <a:ln>
            <a:noFill/>
          </a:ln>
        </p:spPr>
      </p:pic>
      <p:pic>
        <p:nvPicPr>
          <p:cNvPr id="545" name="Google Shape;545;p42"/>
          <p:cNvPicPr preferRelativeResize="0"/>
          <p:nvPr/>
        </p:nvPicPr>
        <p:blipFill>
          <a:blip r:embed="rId6">
            <a:alphaModFix/>
          </a:blip>
          <a:stretch>
            <a:fillRect/>
          </a:stretch>
        </p:blipFill>
        <p:spPr>
          <a:xfrm>
            <a:off x="4724400" y="708152"/>
            <a:ext cx="3298570" cy="3298570"/>
          </a:xfrm>
          <a:prstGeom prst="rect">
            <a:avLst/>
          </a:prstGeom>
          <a:noFill/>
          <a:ln cap="flat" cmpd="sng" w="9525">
            <a:solidFill>
              <a:srgbClr val="1C1C1C"/>
            </a:solidFill>
            <a:prstDash val="solid"/>
            <a:round/>
            <a:headEnd len="sm" w="sm" type="none"/>
            <a:tailEnd len="sm" w="sm" type="none"/>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549" name="Shape 549"/>
        <p:cNvGrpSpPr/>
        <p:nvPr/>
      </p:nvGrpSpPr>
      <p:grpSpPr>
        <a:xfrm>
          <a:off x="0" y="0"/>
          <a:ext cx="0" cy="0"/>
          <a:chOff x="0" y="0"/>
          <a:chExt cx="0" cy="0"/>
        </a:xfrm>
      </p:grpSpPr>
      <p:pic>
        <p:nvPicPr>
          <p:cNvPr id="550" name="Google Shape;550;p43"/>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551" name="Google Shape;551;p43"/>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552" name="Google Shape;552;p43"/>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553" name="Google Shape;553;p43"/>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554" name="Google Shape;554;p43"/>
          <p:cNvSpPr txBox="1"/>
          <p:nvPr>
            <p:ph idx="4294967295" type="ctrTitle"/>
          </p:nvPr>
        </p:nvSpPr>
        <p:spPr>
          <a:xfrm>
            <a:off x="1061300" y="4715250"/>
            <a:ext cx="7082700" cy="158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sz="1100">
                <a:solidFill>
                  <a:srgbClr val="183718"/>
                </a:solidFill>
                <a:latin typeface="Space Grotesk Medium"/>
                <a:ea typeface="Space Grotesk Medium"/>
                <a:cs typeface="Space Grotesk Medium"/>
                <a:sym typeface="Space Grotesk Medium"/>
              </a:rPr>
              <a:t>Hacktoberfest: Section title goes here</a:t>
            </a:r>
            <a:endParaRPr sz="1100">
              <a:solidFill>
                <a:srgbClr val="183718"/>
              </a:solidFill>
              <a:latin typeface="Space Grotesk Medium"/>
              <a:ea typeface="Space Grotesk Medium"/>
              <a:cs typeface="Space Grotesk Medium"/>
              <a:sym typeface="Space Grotesk Medium"/>
            </a:endParaRPr>
          </a:p>
        </p:txBody>
      </p:sp>
      <p:sp>
        <p:nvSpPr>
          <p:cNvPr id="555" name="Google Shape;555;p43"/>
          <p:cNvSpPr txBox="1"/>
          <p:nvPr>
            <p:ph idx="4294967295" type="ctrTitle"/>
          </p:nvPr>
        </p:nvSpPr>
        <p:spPr>
          <a:xfrm>
            <a:off x="704094" y="1143250"/>
            <a:ext cx="3727200" cy="5694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3700">
                <a:solidFill>
                  <a:srgbClr val="183718"/>
                </a:solidFill>
                <a:latin typeface="Space Grotesk Medium"/>
                <a:ea typeface="Space Grotesk Medium"/>
                <a:cs typeface="Space Grotesk Medium"/>
                <a:sym typeface="Space Grotesk Medium"/>
              </a:rPr>
              <a:t>Title goes here</a:t>
            </a:r>
            <a:endParaRPr sz="3700">
              <a:solidFill>
                <a:srgbClr val="183718"/>
              </a:solidFill>
              <a:latin typeface="Space Grotesk Medium"/>
              <a:ea typeface="Space Grotesk Medium"/>
              <a:cs typeface="Space Grotesk Medium"/>
              <a:sym typeface="Space Grotesk Medium"/>
            </a:endParaRPr>
          </a:p>
        </p:txBody>
      </p:sp>
      <p:sp>
        <p:nvSpPr>
          <p:cNvPr id="556" name="Google Shape;556;p43"/>
          <p:cNvSpPr txBox="1"/>
          <p:nvPr>
            <p:ph idx="4294967295" type="ctrTitle"/>
          </p:nvPr>
        </p:nvSpPr>
        <p:spPr>
          <a:xfrm>
            <a:off x="704697" y="1867737"/>
            <a:ext cx="3727200" cy="20472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1900">
                <a:solidFill>
                  <a:srgbClr val="183718"/>
                </a:solidFill>
                <a:latin typeface="Space Grotesk"/>
                <a:ea typeface="Space Grotesk"/>
                <a:cs typeface="Space Grotesk"/>
                <a:sym typeface="Space Grotesk"/>
              </a:rPr>
              <a:t>Lorem ipsum dolor sit amet consectetur. Sed tellus blandit enim pretium sit massa auctor malesuada.Leo nulla aliquam ac dignissim tellus. Fermentum nibh volutpat turpis tellus etiam.</a:t>
            </a:r>
            <a:endParaRPr sz="1900">
              <a:solidFill>
                <a:srgbClr val="183718"/>
              </a:solidFill>
              <a:latin typeface="Space Grotesk"/>
              <a:ea typeface="Space Grotesk"/>
              <a:cs typeface="Space Grotesk"/>
              <a:sym typeface="Space Grotesk"/>
            </a:endParaRPr>
          </a:p>
        </p:txBody>
      </p:sp>
      <p:pic>
        <p:nvPicPr>
          <p:cNvPr id="557" name="Google Shape;557;p43"/>
          <p:cNvPicPr preferRelativeResize="0"/>
          <p:nvPr/>
        </p:nvPicPr>
        <p:blipFill>
          <a:blip r:embed="rId5">
            <a:alphaModFix/>
          </a:blip>
          <a:stretch>
            <a:fillRect/>
          </a:stretch>
        </p:blipFill>
        <p:spPr>
          <a:xfrm>
            <a:off x="4724400" y="708150"/>
            <a:ext cx="3727200" cy="3727200"/>
          </a:xfrm>
          <a:prstGeom prst="rect">
            <a:avLst/>
          </a:prstGeom>
          <a:noFill/>
          <a:ln>
            <a:noFill/>
          </a:ln>
        </p:spPr>
      </p:pic>
      <p:pic>
        <p:nvPicPr>
          <p:cNvPr id="558" name="Google Shape;558;p43"/>
          <p:cNvPicPr preferRelativeResize="0"/>
          <p:nvPr/>
        </p:nvPicPr>
        <p:blipFill>
          <a:blip r:embed="rId6">
            <a:alphaModFix/>
          </a:blip>
          <a:stretch>
            <a:fillRect/>
          </a:stretch>
        </p:blipFill>
        <p:spPr>
          <a:xfrm>
            <a:off x="4724400" y="708152"/>
            <a:ext cx="3298570" cy="3298570"/>
          </a:xfrm>
          <a:prstGeom prst="rect">
            <a:avLst/>
          </a:prstGeom>
          <a:noFill/>
          <a:ln cap="flat" cmpd="sng" w="9525">
            <a:solidFill>
              <a:srgbClr val="1C1C1C"/>
            </a:solidFill>
            <a:prstDash val="solid"/>
            <a:round/>
            <a:headEnd len="sm" w="sm" type="none"/>
            <a:tailEnd len="sm" w="sm" type="none"/>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562" name="Shape 562"/>
        <p:cNvGrpSpPr/>
        <p:nvPr/>
      </p:nvGrpSpPr>
      <p:grpSpPr>
        <a:xfrm>
          <a:off x="0" y="0"/>
          <a:ext cx="0" cy="0"/>
          <a:chOff x="0" y="0"/>
          <a:chExt cx="0" cy="0"/>
        </a:xfrm>
      </p:grpSpPr>
      <p:pic>
        <p:nvPicPr>
          <p:cNvPr id="563" name="Google Shape;563;p44"/>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564" name="Google Shape;564;p44"/>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565" name="Google Shape;565;p44"/>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566" name="Google Shape;566;p44"/>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567" name="Google Shape;567;p44"/>
          <p:cNvSpPr txBox="1"/>
          <p:nvPr>
            <p:ph idx="4294967295" type="ctrTitle"/>
          </p:nvPr>
        </p:nvSpPr>
        <p:spPr>
          <a:xfrm>
            <a:off x="1061300" y="4715250"/>
            <a:ext cx="7082700" cy="158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568" name="Google Shape;568;p44"/>
          <p:cNvSpPr txBox="1"/>
          <p:nvPr>
            <p:ph idx="4294967295" type="ctrTitle"/>
          </p:nvPr>
        </p:nvSpPr>
        <p:spPr>
          <a:xfrm>
            <a:off x="704094" y="1143250"/>
            <a:ext cx="3727200" cy="5694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569" name="Google Shape;569;p44"/>
          <p:cNvSpPr txBox="1"/>
          <p:nvPr>
            <p:ph idx="4294967295" type="ctrTitle"/>
          </p:nvPr>
        </p:nvSpPr>
        <p:spPr>
          <a:xfrm>
            <a:off x="704697" y="1867737"/>
            <a:ext cx="3727200" cy="20472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Lorem ipsum dolor sit amet consectetur. Sed tellus blandit enim pretium sit massa auctor malesuada.Leo nulla aliquam ac dignissim tellus. Fermentum nibh volutpat turpis tellus etiam.</a:t>
            </a:r>
            <a:endParaRPr sz="1900">
              <a:solidFill>
                <a:srgbClr val="F4F0E0"/>
              </a:solidFill>
              <a:latin typeface="Space Grotesk"/>
              <a:ea typeface="Space Grotesk"/>
              <a:cs typeface="Space Grotesk"/>
              <a:sym typeface="Space Grotesk"/>
            </a:endParaRPr>
          </a:p>
        </p:txBody>
      </p:sp>
      <p:pic>
        <p:nvPicPr>
          <p:cNvPr id="570" name="Google Shape;570;p44"/>
          <p:cNvPicPr preferRelativeResize="0"/>
          <p:nvPr/>
        </p:nvPicPr>
        <p:blipFill>
          <a:blip r:embed="rId5">
            <a:alphaModFix/>
          </a:blip>
          <a:stretch>
            <a:fillRect/>
          </a:stretch>
        </p:blipFill>
        <p:spPr>
          <a:xfrm>
            <a:off x="4724400" y="708150"/>
            <a:ext cx="3727200" cy="3727200"/>
          </a:xfrm>
          <a:prstGeom prst="rect">
            <a:avLst/>
          </a:prstGeom>
          <a:noFill/>
          <a:ln>
            <a:noFill/>
          </a:ln>
        </p:spPr>
      </p:pic>
      <p:pic>
        <p:nvPicPr>
          <p:cNvPr id="571" name="Google Shape;571;p44"/>
          <p:cNvPicPr preferRelativeResize="0"/>
          <p:nvPr/>
        </p:nvPicPr>
        <p:blipFill>
          <a:blip r:embed="rId6">
            <a:alphaModFix/>
          </a:blip>
          <a:stretch>
            <a:fillRect/>
          </a:stretch>
        </p:blipFill>
        <p:spPr>
          <a:xfrm>
            <a:off x="4724400" y="708152"/>
            <a:ext cx="3298570" cy="3298570"/>
          </a:xfrm>
          <a:prstGeom prst="rect">
            <a:avLst/>
          </a:prstGeom>
          <a:noFill/>
          <a:ln cap="flat" cmpd="sng" w="9525">
            <a:solidFill>
              <a:srgbClr val="1C1C1C"/>
            </a:solidFill>
            <a:prstDash val="solid"/>
            <a:round/>
            <a:headEnd len="sm" w="sm" type="none"/>
            <a:tailEnd len="sm" w="sm" type="none"/>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575" name="Shape 575"/>
        <p:cNvGrpSpPr/>
        <p:nvPr/>
      </p:nvGrpSpPr>
      <p:grpSpPr>
        <a:xfrm>
          <a:off x="0" y="0"/>
          <a:ext cx="0" cy="0"/>
          <a:chOff x="0" y="0"/>
          <a:chExt cx="0" cy="0"/>
        </a:xfrm>
      </p:grpSpPr>
      <p:pic>
        <p:nvPicPr>
          <p:cNvPr id="576" name="Google Shape;576;p45"/>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577" name="Google Shape;577;p45"/>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578" name="Google Shape;578;p45"/>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579" name="Google Shape;579;p45"/>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580" name="Google Shape;580;p45"/>
          <p:cNvSpPr txBox="1"/>
          <p:nvPr>
            <p:ph idx="4294967295" type="ctrTitle"/>
          </p:nvPr>
        </p:nvSpPr>
        <p:spPr>
          <a:xfrm>
            <a:off x="1061300" y="4715250"/>
            <a:ext cx="7082700" cy="158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581" name="Google Shape;581;p45"/>
          <p:cNvSpPr txBox="1"/>
          <p:nvPr>
            <p:ph idx="4294967295" type="ctrTitle"/>
          </p:nvPr>
        </p:nvSpPr>
        <p:spPr>
          <a:xfrm>
            <a:off x="704094" y="1143250"/>
            <a:ext cx="3727200" cy="5694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582" name="Google Shape;582;p45"/>
          <p:cNvSpPr txBox="1"/>
          <p:nvPr>
            <p:ph idx="4294967295" type="ctrTitle"/>
          </p:nvPr>
        </p:nvSpPr>
        <p:spPr>
          <a:xfrm>
            <a:off x="704697" y="1867737"/>
            <a:ext cx="3727200" cy="20472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Lorem ipsum dolor sit amet consectetur. Sed tellus blandit enim pretium sit massa auctor malesuada.Leo nulla aliquam ac dignissim tellus. Fermentum nibh volutpat turpis tellus etiam.</a:t>
            </a:r>
            <a:endParaRPr sz="1900">
              <a:solidFill>
                <a:srgbClr val="F4F0E0"/>
              </a:solidFill>
              <a:latin typeface="Space Grotesk"/>
              <a:ea typeface="Space Grotesk"/>
              <a:cs typeface="Space Grotesk"/>
              <a:sym typeface="Space Grotesk"/>
            </a:endParaRPr>
          </a:p>
        </p:txBody>
      </p:sp>
      <p:pic>
        <p:nvPicPr>
          <p:cNvPr id="583" name="Google Shape;583;p45"/>
          <p:cNvPicPr preferRelativeResize="0"/>
          <p:nvPr/>
        </p:nvPicPr>
        <p:blipFill>
          <a:blip r:embed="rId5">
            <a:alphaModFix/>
          </a:blip>
          <a:stretch>
            <a:fillRect/>
          </a:stretch>
        </p:blipFill>
        <p:spPr>
          <a:xfrm>
            <a:off x="4724400" y="708150"/>
            <a:ext cx="3727200" cy="3727200"/>
          </a:xfrm>
          <a:prstGeom prst="rect">
            <a:avLst/>
          </a:prstGeom>
          <a:noFill/>
          <a:ln>
            <a:noFill/>
          </a:ln>
        </p:spPr>
      </p:pic>
      <p:pic>
        <p:nvPicPr>
          <p:cNvPr id="584" name="Google Shape;584;p45"/>
          <p:cNvPicPr preferRelativeResize="0"/>
          <p:nvPr/>
        </p:nvPicPr>
        <p:blipFill>
          <a:blip r:embed="rId6">
            <a:alphaModFix/>
          </a:blip>
          <a:stretch>
            <a:fillRect/>
          </a:stretch>
        </p:blipFill>
        <p:spPr>
          <a:xfrm>
            <a:off x="4724400" y="708152"/>
            <a:ext cx="3298570" cy="3298570"/>
          </a:xfrm>
          <a:prstGeom prst="rect">
            <a:avLst/>
          </a:prstGeom>
          <a:noFill/>
          <a:ln cap="flat" cmpd="sng" w="9525">
            <a:solidFill>
              <a:srgbClr val="1C1C1C"/>
            </a:solidFill>
            <a:prstDash val="solid"/>
            <a:round/>
            <a:headEnd len="sm" w="sm" type="none"/>
            <a:tailEnd len="sm" w="sm" type="none"/>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588" name="Shape 588"/>
        <p:cNvGrpSpPr/>
        <p:nvPr/>
      </p:nvGrpSpPr>
      <p:grpSpPr>
        <a:xfrm>
          <a:off x="0" y="0"/>
          <a:ext cx="0" cy="0"/>
          <a:chOff x="0" y="0"/>
          <a:chExt cx="0" cy="0"/>
        </a:xfrm>
      </p:grpSpPr>
      <p:pic>
        <p:nvPicPr>
          <p:cNvPr id="589" name="Google Shape;589;p46"/>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590" name="Google Shape;590;p46"/>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591" name="Google Shape;591;p46"/>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592" name="Google Shape;592;p46"/>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593" name="Google Shape;593;p46"/>
          <p:cNvSpPr txBox="1"/>
          <p:nvPr>
            <p:ph idx="4294967295" type="ctrTitle"/>
          </p:nvPr>
        </p:nvSpPr>
        <p:spPr>
          <a:xfrm>
            <a:off x="1061300" y="4715250"/>
            <a:ext cx="7082700" cy="158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594" name="Google Shape;594;p46"/>
          <p:cNvSpPr txBox="1"/>
          <p:nvPr>
            <p:ph idx="4294967295" type="ctrTitle"/>
          </p:nvPr>
        </p:nvSpPr>
        <p:spPr>
          <a:xfrm>
            <a:off x="4724094" y="1143250"/>
            <a:ext cx="3727200" cy="5694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3700">
                <a:solidFill>
                  <a:srgbClr val="1C1C1C"/>
                </a:solidFill>
                <a:latin typeface="Space Grotesk Medium"/>
                <a:ea typeface="Space Grotesk Medium"/>
                <a:cs typeface="Space Grotesk Medium"/>
                <a:sym typeface="Space Grotesk Medium"/>
              </a:rPr>
              <a:t>Title goes here</a:t>
            </a:r>
            <a:endParaRPr sz="3700">
              <a:solidFill>
                <a:srgbClr val="1C1C1C"/>
              </a:solidFill>
              <a:latin typeface="Space Grotesk Medium"/>
              <a:ea typeface="Space Grotesk Medium"/>
              <a:cs typeface="Space Grotesk Medium"/>
              <a:sym typeface="Space Grotesk Medium"/>
            </a:endParaRPr>
          </a:p>
        </p:txBody>
      </p:sp>
      <p:sp>
        <p:nvSpPr>
          <p:cNvPr id="595" name="Google Shape;595;p46"/>
          <p:cNvSpPr txBox="1"/>
          <p:nvPr>
            <p:ph idx="4294967295" type="ctrTitle"/>
          </p:nvPr>
        </p:nvSpPr>
        <p:spPr>
          <a:xfrm>
            <a:off x="4724697" y="1867737"/>
            <a:ext cx="3727200" cy="20472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1900">
                <a:latin typeface="Space Grotesk"/>
                <a:ea typeface="Space Grotesk"/>
                <a:cs typeface="Space Grotesk"/>
                <a:sym typeface="Space Grotesk"/>
              </a:rPr>
              <a:t>Lorem ipsum dolor sit amet consectetur. Sed tellus blandit enim pretium sit massa auctor malesuada.Leo nulla aliquam ac dignissim tellus. Fermentum nibh volutpat turpis tellus etiam.</a:t>
            </a:r>
            <a:endParaRPr sz="1900">
              <a:latin typeface="Space Grotesk"/>
              <a:ea typeface="Space Grotesk"/>
              <a:cs typeface="Space Grotesk"/>
              <a:sym typeface="Space Grotesk"/>
            </a:endParaRPr>
          </a:p>
        </p:txBody>
      </p:sp>
      <p:pic>
        <p:nvPicPr>
          <p:cNvPr id="596" name="Google Shape;596;p46"/>
          <p:cNvPicPr preferRelativeResize="0"/>
          <p:nvPr/>
        </p:nvPicPr>
        <p:blipFill>
          <a:blip r:embed="rId5">
            <a:alphaModFix/>
          </a:blip>
          <a:stretch>
            <a:fillRect/>
          </a:stretch>
        </p:blipFill>
        <p:spPr>
          <a:xfrm>
            <a:off x="701950" y="708150"/>
            <a:ext cx="3727200" cy="3727200"/>
          </a:xfrm>
          <a:prstGeom prst="rect">
            <a:avLst/>
          </a:prstGeom>
          <a:noFill/>
          <a:ln>
            <a:noFill/>
          </a:ln>
        </p:spPr>
      </p:pic>
      <p:pic>
        <p:nvPicPr>
          <p:cNvPr id="597" name="Google Shape;597;p46"/>
          <p:cNvPicPr preferRelativeResize="0"/>
          <p:nvPr/>
        </p:nvPicPr>
        <p:blipFill>
          <a:blip r:embed="rId6">
            <a:alphaModFix/>
          </a:blip>
          <a:stretch>
            <a:fillRect/>
          </a:stretch>
        </p:blipFill>
        <p:spPr>
          <a:xfrm>
            <a:off x="701950" y="708152"/>
            <a:ext cx="3298570" cy="3298570"/>
          </a:xfrm>
          <a:prstGeom prst="rect">
            <a:avLst/>
          </a:prstGeom>
          <a:noFill/>
          <a:ln cap="flat" cmpd="sng" w="9525">
            <a:solidFill>
              <a:srgbClr val="1C1C1C"/>
            </a:solidFill>
            <a:prstDash val="solid"/>
            <a:round/>
            <a:headEnd len="sm" w="sm" type="none"/>
            <a:tailEnd len="sm" w="sm" type="none"/>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601" name="Shape 601"/>
        <p:cNvGrpSpPr/>
        <p:nvPr/>
      </p:nvGrpSpPr>
      <p:grpSpPr>
        <a:xfrm>
          <a:off x="0" y="0"/>
          <a:ext cx="0" cy="0"/>
          <a:chOff x="0" y="0"/>
          <a:chExt cx="0" cy="0"/>
        </a:xfrm>
      </p:grpSpPr>
      <p:pic>
        <p:nvPicPr>
          <p:cNvPr id="602" name="Google Shape;602;p47"/>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603" name="Google Shape;603;p47"/>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604" name="Google Shape;604;p47"/>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605" name="Google Shape;605;p47"/>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606" name="Google Shape;606;p47"/>
          <p:cNvSpPr txBox="1"/>
          <p:nvPr>
            <p:ph idx="4294967295" type="ctrTitle"/>
          </p:nvPr>
        </p:nvSpPr>
        <p:spPr>
          <a:xfrm>
            <a:off x="1061300" y="4715250"/>
            <a:ext cx="7082700" cy="158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sz="1100">
                <a:solidFill>
                  <a:srgbClr val="183718"/>
                </a:solidFill>
                <a:latin typeface="Space Grotesk Medium"/>
                <a:ea typeface="Space Grotesk Medium"/>
                <a:cs typeface="Space Grotesk Medium"/>
                <a:sym typeface="Space Grotesk Medium"/>
              </a:rPr>
              <a:t>Hacktoberfest: Section title goes here</a:t>
            </a:r>
            <a:endParaRPr sz="1100">
              <a:solidFill>
                <a:srgbClr val="183718"/>
              </a:solidFill>
              <a:latin typeface="Space Grotesk Medium"/>
              <a:ea typeface="Space Grotesk Medium"/>
              <a:cs typeface="Space Grotesk Medium"/>
              <a:sym typeface="Space Grotesk Medium"/>
            </a:endParaRPr>
          </a:p>
        </p:txBody>
      </p:sp>
      <p:sp>
        <p:nvSpPr>
          <p:cNvPr id="607" name="Google Shape;607;p47"/>
          <p:cNvSpPr txBox="1"/>
          <p:nvPr>
            <p:ph idx="4294967295" type="ctrTitle"/>
          </p:nvPr>
        </p:nvSpPr>
        <p:spPr>
          <a:xfrm>
            <a:off x="4724094" y="1143250"/>
            <a:ext cx="3727200" cy="5694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3700">
                <a:solidFill>
                  <a:srgbClr val="183718"/>
                </a:solidFill>
                <a:latin typeface="Space Grotesk Medium"/>
                <a:ea typeface="Space Grotesk Medium"/>
                <a:cs typeface="Space Grotesk Medium"/>
                <a:sym typeface="Space Grotesk Medium"/>
              </a:rPr>
              <a:t>Title goes here</a:t>
            </a:r>
            <a:endParaRPr sz="3700">
              <a:solidFill>
                <a:srgbClr val="183718"/>
              </a:solidFill>
              <a:latin typeface="Space Grotesk Medium"/>
              <a:ea typeface="Space Grotesk Medium"/>
              <a:cs typeface="Space Grotesk Medium"/>
              <a:sym typeface="Space Grotesk Medium"/>
            </a:endParaRPr>
          </a:p>
        </p:txBody>
      </p:sp>
      <p:sp>
        <p:nvSpPr>
          <p:cNvPr id="608" name="Google Shape;608;p47"/>
          <p:cNvSpPr txBox="1"/>
          <p:nvPr>
            <p:ph idx="4294967295" type="ctrTitle"/>
          </p:nvPr>
        </p:nvSpPr>
        <p:spPr>
          <a:xfrm>
            <a:off x="4724697" y="1867737"/>
            <a:ext cx="3727200" cy="20472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1900">
                <a:solidFill>
                  <a:srgbClr val="183718"/>
                </a:solidFill>
                <a:latin typeface="Space Grotesk"/>
                <a:ea typeface="Space Grotesk"/>
                <a:cs typeface="Space Grotesk"/>
                <a:sym typeface="Space Grotesk"/>
              </a:rPr>
              <a:t>Lorem ipsum dolor sit amet consectetur. Sed tellus blandit enim pretium sit massa auctor malesuada.Leo nulla aliquam ac dignissim tellus. Fermentum nibh volutpat turpis tellus etiam.</a:t>
            </a:r>
            <a:endParaRPr sz="1900">
              <a:solidFill>
                <a:srgbClr val="183718"/>
              </a:solidFill>
              <a:latin typeface="Space Grotesk"/>
              <a:ea typeface="Space Grotesk"/>
              <a:cs typeface="Space Grotesk"/>
              <a:sym typeface="Space Grotesk"/>
            </a:endParaRPr>
          </a:p>
        </p:txBody>
      </p:sp>
      <p:pic>
        <p:nvPicPr>
          <p:cNvPr id="609" name="Google Shape;609;p47"/>
          <p:cNvPicPr preferRelativeResize="0"/>
          <p:nvPr/>
        </p:nvPicPr>
        <p:blipFill>
          <a:blip r:embed="rId5">
            <a:alphaModFix/>
          </a:blip>
          <a:stretch>
            <a:fillRect/>
          </a:stretch>
        </p:blipFill>
        <p:spPr>
          <a:xfrm>
            <a:off x="701950" y="708150"/>
            <a:ext cx="3727200" cy="3727200"/>
          </a:xfrm>
          <a:prstGeom prst="rect">
            <a:avLst/>
          </a:prstGeom>
          <a:noFill/>
          <a:ln>
            <a:noFill/>
          </a:ln>
        </p:spPr>
      </p:pic>
      <p:pic>
        <p:nvPicPr>
          <p:cNvPr id="610" name="Google Shape;610;p47"/>
          <p:cNvPicPr preferRelativeResize="0"/>
          <p:nvPr/>
        </p:nvPicPr>
        <p:blipFill>
          <a:blip r:embed="rId6">
            <a:alphaModFix/>
          </a:blip>
          <a:stretch>
            <a:fillRect/>
          </a:stretch>
        </p:blipFill>
        <p:spPr>
          <a:xfrm>
            <a:off x="701950" y="708152"/>
            <a:ext cx="3298570" cy="3298570"/>
          </a:xfrm>
          <a:prstGeom prst="rect">
            <a:avLst/>
          </a:prstGeom>
          <a:noFill/>
          <a:ln cap="flat" cmpd="sng" w="9525">
            <a:solidFill>
              <a:srgbClr val="1C1C1C"/>
            </a:solidFill>
            <a:prstDash val="solid"/>
            <a:round/>
            <a:headEnd len="sm" w="sm" type="none"/>
            <a:tailEnd len="sm" w="sm" type="none"/>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614" name="Shape 614"/>
        <p:cNvGrpSpPr/>
        <p:nvPr/>
      </p:nvGrpSpPr>
      <p:grpSpPr>
        <a:xfrm>
          <a:off x="0" y="0"/>
          <a:ext cx="0" cy="0"/>
          <a:chOff x="0" y="0"/>
          <a:chExt cx="0" cy="0"/>
        </a:xfrm>
      </p:grpSpPr>
      <p:pic>
        <p:nvPicPr>
          <p:cNvPr id="615" name="Google Shape;615;p48"/>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616" name="Google Shape;616;p48"/>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617" name="Google Shape;617;p48"/>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618" name="Google Shape;618;p48"/>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619" name="Google Shape;619;p48"/>
          <p:cNvSpPr txBox="1"/>
          <p:nvPr>
            <p:ph idx="4294967295" type="ctrTitle"/>
          </p:nvPr>
        </p:nvSpPr>
        <p:spPr>
          <a:xfrm>
            <a:off x="1061300" y="4715250"/>
            <a:ext cx="7082700" cy="158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620" name="Google Shape;620;p48"/>
          <p:cNvSpPr txBox="1"/>
          <p:nvPr>
            <p:ph idx="4294967295" type="ctrTitle"/>
          </p:nvPr>
        </p:nvSpPr>
        <p:spPr>
          <a:xfrm>
            <a:off x="4724094" y="1143250"/>
            <a:ext cx="3727200" cy="5694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621" name="Google Shape;621;p48"/>
          <p:cNvSpPr txBox="1"/>
          <p:nvPr>
            <p:ph idx="4294967295" type="ctrTitle"/>
          </p:nvPr>
        </p:nvSpPr>
        <p:spPr>
          <a:xfrm>
            <a:off x="4724697" y="1867737"/>
            <a:ext cx="3727200" cy="20472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Lorem ipsum dolor sit amet consectetur. Sed tellus blandit enim pretium sit massa auctor malesuada.Leo nulla aliquam ac dignissim tellus. Fermentum nibh volutpat turpis tellus etiam.</a:t>
            </a:r>
            <a:endParaRPr sz="1900">
              <a:solidFill>
                <a:srgbClr val="F4F0E0"/>
              </a:solidFill>
              <a:latin typeface="Space Grotesk"/>
              <a:ea typeface="Space Grotesk"/>
              <a:cs typeface="Space Grotesk"/>
              <a:sym typeface="Space Grotesk"/>
            </a:endParaRPr>
          </a:p>
        </p:txBody>
      </p:sp>
      <p:pic>
        <p:nvPicPr>
          <p:cNvPr id="622" name="Google Shape;622;p48"/>
          <p:cNvPicPr preferRelativeResize="0"/>
          <p:nvPr/>
        </p:nvPicPr>
        <p:blipFill>
          <a:blip r:embed="rId5">
            <a:alphaModFix/>
          </a:blip>
          <a:stretch>
            <a:fillRect/>
          </a:stretch>
        </p:blipFill>
        <p:spPr>
          <a:xfrm>
            <a:off x="701950" y="708150"/>
            <a:ext cx="3727200" cy="3727200"/>
          </a:xfrm>
          <a:prstGeom prst="rect">
            <a:avLst/>
          </a:prstGeom>
          <a:noFill/>
          <a:ln>
            <a:noFill/>
          </a:ln>
        </p:spPr>
      </p:pic>
      <p:pic>
        <p:nvPicPr>
          <p:cNvPr id="623" name="Google Shape;623;p48"/>
          <p:cNvPicPr preferRelativeResize="0"/>
          <p:nvPr/>
        </p:nvPicPr>
        <p:blipFill>
          <a:blip r:embed="rId6">
            <a:alphaModFix/>
          </a:blip>
          <a:stretch>
            <a:fillRect/>
          </a:stretch>
        </p:blipFill>
        <p:spPr>
          <a:xfrm>
            <a:off x="701950" y="708152"/>
            <a:ext cx="3298570" cy="3298570"/>
          </a:xfrm>
          <a:prstGeom prst="rect">
            <a:avLst/>
          </a:prstGeom>
          <a:noFill/>
          <a:ln cap="flat" cmpd="sng" w="9525">
            <a:solidFill>
              <a:srgbClr val="1C1C1C"/>
            </a:solidFill>
            <a:prstDash val="solid"/>
            <a:round/>
            <a:headEnd len="sm" w="sm" type="none"/>
            <a:tailEnd len="sm" w="sm" type="none"/>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627" name="Shape 627"/>
        <p:cNvGrpSpPr/>
        <p:nvPr/>
      </p:nvGrpSpPr>
      <p:grpSpPr>
        <a:xfrm>
          <a:off x="0" y="0"/>
          <a:ext cx="0" cy="0"/>
          <a:chOff x="0" y="0"/>
          <a:chExt cx="0" cy="0"/>
        </a:xfrm>
      </p:grpSpPr>
      <p:pic>
        <p:nvPicPr>
          <p:cNvPr id="628" name="Google Shape;628;p49"/>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629" name="Google Shape;629;p49"/>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630" name="Google Shape;630;p49"/>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631" name="Google Shape;631;p49"/>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632" name="Google Shape;632;p49"/>
          <p:cNvSpPr txBox="1"/>
          <p:nvPr>
            <p:ph idx="4294967295" type="ctrTitle"/>
          </p:nvPr>
        </p:nvSpPr>
        <p:spPr>
          <a:xfrm>
            <a:off x="1061300" y="4715250"/>
            <a:ext cx="7082700" cy="158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633" name="Google Shape;633;p49"/>
          <p:cNvSpPr txBox="1"/>
          <p:nvPr>
            <p:ph idx="4294967295" type="ctrTitle"/>
          </p:nvPr>
        </p:nvSpPr>
        <p:spPr>
          <a:xfrm>
            <a:off x="4724094" y="1143250"/>
            <a:ext cx="3727200" cy="5694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634" name="Google Shape;634;p49"/>
          <p:cNvSpPr txBox="1"/>
          <p:nvPr>
            <p:ph idx="4294967295" type="ctrTitle"/>
          </p:nvPr>
        </p:nvSpPr>
        <p:spPr>
          <a:xfrm>
            <a:off x="4724697" y="1867737"/>
            <a:ext cx="3727200" cy="20472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Lorem ipsum dolor sit amet consectetur. Sed tellus blandit enim pretium sit massa auctor malesuada.Leo nulla aliquam ac dignissim tellus. Fermentum nibh volutpat turpis tellus etiam.</a:t>
            </a:r>
            <a:endParaRPr sz="1900">
              <a:solidFill>
                <a:srgbClr val="F4F0E0"/>
              </a:solidFill>
              <a:latin typeface="Space Grotesk"/>
              <a:ea typeface="Space Grotesk"/>
              <a:cs typeface="Space Grotesk"/>
              <a:sym typeface="Space Grotesk"/>
            </a:endParaRPr>
          </a:p>
        </p:txBody>
      </p:sp>
      <p:pic>
        <p:nvPicPr>
          <p:cNvPr id="635" name="Google Shape;635;p49"/>
          <p:cNvPicPr preferRelativeResize="0"/>
          <p:nvPr/>
        </p:nvPicPr>
        <p:blipFill>
          <a:blip r:embed="rId5">
            <a:alphaModFix/>
          </a:blip>
          <a:stretch>
            <a:fillRect/>
          </a:stretch>
        </p:blipFill>
        <p:spPr>
          <a:xfrm>
            <a:off x="701950" y="708150"/>
            <a:ext cx="3727200" cy="3727200"/>
          </a:xfrm>
          <a:prstGeom prst="rect">
            <a:avLst/>
          </a:prstGeom>
          <a:noFill/>
          <a:ln>
            <a:noFill/>
          </a:ln>
        </p:spPr>
      </p:pic>
      <p:pic>
        <p:nvPicPr>
          <p:cNvPr id="636" name="Google Shape;636;p49"/>
          <p:cNvPicPr preferRelativeResize="0"/>
          <p:nvPr/>
        </p:nvPicPr>
        <p:blipFill>
          <a:blip r:embed="rId6">
            <a:alphaModFix/>
          </a:blip>
          <a:stretch>
            <a:fillRect/>
          </a:stretch>
        </p:blipFill>
        <p:spPr>
          <a:xfrm>
            <a:off x="701950" y="708152"/>
            <a:ext cx="3298570" cy="3298570"/>
          </a:xfrm>
          <a:prstGeom prst="rect">
            <a:avLst/>
          </a:prstGeom>
          <a:noFill/>
          <a:ln cap="flat" cmpd="sng" w="9525">
            <a:solidFill>
              <a:srgbClr val="1C1C1C"/>
            </a:solidFill>
            <a:prstDash val="solid"/>
            <a:round/>
            <a:headEnd len="sm" w="sm" type="none"/>
            <a:tailEnd len="sm" w="sm" type="none"/>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640" name="Shape 640"/>
        <p:cNvGrpSpPr/>
        <p:nvPr/>
      </p:nvGrpSpPr>
      <p:grpSpPr>
        <a:xfrm>
          <a:off x="0" y="0"/>
          <a:ext cx="0" cy="0"/>
          <a:chOff x="0" y="0"/>
          <a:chExt cx="0" cy="0"/>
        </a:xfrm>
      </p:grpSpPr>
      <p:pic>
        <p:nvPicPr>
          <p:cNvPr id="641" name="Google Shape;641;p50"/>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642" name="Google Shape;642;p50"/>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643" name="Google Shape;643;p50"/>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644" name="Google Shape;644;p50"/>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645" name="Google Shape;645;p50"/>
          <p:cNvSpPr txBox="1"/>
          <p:nvPr>
            <p:ph idx="4294967295" type="ctrTitle"/>
          </p:nvPr>
        </p:nvSpPr>
        <p:spPr>
          <a:xfrm>
            <a:off x="1061300" y="4715250"/>
            <a:ext cx="7082700" cy="158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646" name="Google Shape;646;p50"/>
          <p:cNvSpPr txBox="1"/>
          <p:nvPr>
            <p:ph idx="4294967295" type="ctrTitle"/>
          </p:nvPr>
        </p:nvSpPr>
        <p:spPr>
          <a:xfrm>
            <a:off x="704094" y="1143250"/>
            <a:ext cx="3727200" cy="5694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3700">
                <a:solidFill>
                  <a:srgbClr val="1C1C1C"/>
                </a:solidFill>
                <a:latin typeface="Space Grotesk Medium"/>
                <a:ea typeface="Space Grotesk Medium"/>
                <a:cs typeface="Space Grotesk Medium"/>
                <a:sym typeface="Space Grotesk Medium"/>
              </a:rPr>
              <a:t>Title goes here</a:t>
            </a:r>
            <a:endParaRPr sz="3700">
              <a:solidFill>
                <a:srgbClr val="1C1C1C"/>
              </a:solidFill>
              <a:latin typeface="Space Grotesk Medium"/>
              <a:ea typeface="Space Grotesk Medium"/>
              <a:cs typeface="Space Grotesk Medium"/>
              <a:sym typeface="Space Grotesk Medium"/>
            </a:endParaRPr>
          </a:p>
        </p:txBody>
      </p:sp>
      <p:sp>
        <p:nvSpPr>
          <p:cNvPr id="647" name="Google Shape;647;p50"/>
          <p:cNvSpPr txBox="1"/>
          <p:nvPr>
            <p:ph idx="4294967295" type="ctrTitle"/>
          </p:nvPr>
        </p:nvSpPr>
        <p:spPr>
          <a:xfrm>
            <a:off x="704697" y="1867737"/>
            <a:ext cx="3727200" cy="20472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1900">
                <a:latin typeface="Space Grotesk"/>
                <a:ea typeface="Space Grotesk"/>
                <a:cs typeface="Space Grotesk"/>
                <a:sym typeface="Space Grotesk"/>
              </a:rPr>
              <a:t>Lorem ipsum dolor sit amet consectetur. Sed tellus blandit enim pretium sit massa auctor malesuada.Leo nulla aliquam ac dignissim tellus. Fermentum nibh volutpat turpis tellus etiam.</a:t>
            </a:r>
            <a:endParaRPr sz="1900">
              <a:latin typeface="Space Grotesk"/>
              <a:ea typeface="Space Grotesk"/>
              <a:cs typeface="Space Grotesk"/>
              <a:sym typeface="Space Grotesk"/>
            </a:endParaRPr>
          </a:p>
        </p:txBody>
      </p:sp>
      <p:pic>
        <p:nvPicPr>
          <p:cNvPr id="648" name="Google Shape;648;p50"/>
          <p:cNvPicPr preferRelativeResize="0"/>
          <p:nvPr/>
        </p:nvPicPr>
        <p:blipFill>
          <a:blip r:embed="rId5">
            <a:alphaModFix/>
          </a:blip>
          <a:stretch>
            <a:fillRect/>
          </a:stretch>
        </p:blipFill>
        <p:spPr>
          <a:xfrm>
            <a:off x="4720032" y="708150"/>
            <a:ext cx="3727200" cy="3727200"/>
          </a:xfrm>
          <a:prstGeom prst="rect">
            <a:avLst/>
          </a:prstGeom>
          <a:noFill/>
          <a:ln cap="flat" cmpd="sng" w="9525">
            <a:solidFill>
              <a:srgbClr val="1C1C1C"/>
            </a:solidFill>
            <a:prstDash val="solid"/>
            <a:round/>
            <a:headEnd len="sm" w="sm" type="none"/>
            <a:tailEnd len="sm" w="sm" type="none"/>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652" name="Shape 652"/>
        <p:cNvGrpSpPr/>
        <p:nvPr/>
      </p:nvGrpSpPr>
      <p:grpSpPr>
        <a:xfrm>
          <a:off x="0" y="0"/>
          <a:ext cx="0" cy="0"/>
          <a:chOff x="0" y="0"/>
          <a:chExt cx="0" cy="0"/>
        </a:xfrm>
      </p:grpSpPr>
      <p:pic>
        <p:nvPicPr>
          <p:cNvPr id="653" name="Google Shape;653;p51"/>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654" name="Google Shape;654;p51"/>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655" name="Google Shape;655;p51"/>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656" name="Google Shape;656;p51"/>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657" name="Google Shape;657;p51"/>
          <p:cNvSpPr txBox="1"/>
          <p:nvPr>
            <p:ph idx="4294967295" type="ctrTitle"/>
          </p:nvPr>
        </p:nvSpPr>
        <p:spPr>
          <a:xfrm>
            <a:off x="1061300" y="4715250"/>
            <a:ext cx="7082700" cy="158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sz="1100">
                <a:solidFill>
                  <a:srgbClr val="183718"/>
                </a:solidFill>
                <a:latin typeface="Space Grotesk Medium"/>
                <a:ea typeface="Space Grotesk Medium"/>
                <a:cs typeface="Space Grotesk Medium"/>
                <a:sym typeface="Space Grotesk Medium"/>
              </a:rPr>
              <a:t>Hacktoberfest: Section title goes here</a:t>
            </a:r>
            <a:endParaRPr sz="1100">
              <a:solidFill>
                <a:srgbClr val="183718"/>
              </a:solidFill>
              <a:latin typeface="Space Grotesk Medium"/>
              <a:ea typeface="Space Grotesk Medium"/>
              <a:cs typeface="Space Grotesk Medium"/>
              <a:sym typeface="Space Grotesk Medium"/>
            </a:endParaRPr>
          </a:p>
        </p:txBody>
      </p:sp>
      <p:sp>
        <p:nvSpPr>
          <p:cNvPr id="658" name="Google Shape;658;p51"/>
          <p:cNvSpPr txBox="1"/>
          <p:nvPr>
            <p:ph idx="4294967295" type="ctrTitle"/>
          </p:nvPr>
        </p:nvSpPr>
        <p:spPr>
          <a:xfrm>
            <a:off x="704094" y="1143250"/>
            <a:ext cx="3727200" cy="5694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3700">
                <a:solidFill>
                  <a:srgbClr val="183718"/>
                </a:solidFill>
                <a:latin typeface="Space Grotesk Medium"/>
                <a:ea typeface="Space Grotesk Medium"/>
                <a:cs typeface="Space Grotesk Medium"/>
                <a:sym typeface="Space Grotesk Medium"/>
              </a:rPr>
              <a:t>Title goes here</a:t>
            </a:r>
            <a:endParaRPr sz="3700">
              <a:solidFill>
                <a:srgbClr val="183718"/>
              </a:solidFill>
              <a:latin typeface="Space Grotesk Medium"/>
              <a:ea typeface="Space Grotesk Medium"/>
              <a:cs typeface="Space Grotesk Medium"/>
              <a:sym typeface="Space Grotesk Medium"/>
            </a:endParaRPr>
          </a:p>
        </p:txBody>
      </p:sp>
      <p:sp>
        <p:nvSpPr>
          <p:cNvPr id="659" name="Google Shape;659;p51"/>
          <p:cNvSpPr txBox="1"/>
          <p:nvPr>
            <p:ph idx="4294967295" type="ctrTitle"/>
          </p:nvPr>
        </p:nvSpPr>
        <p:spPr>
          <a:xfrm>
            <a:off x="704697" y="1867737"/>
            <a:ext cx="3727200" cy="20472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1900">
                <a:solidFill>
                  <a:srgbClr val="183718"/>
                </a:solidFill>
                <a:latin typeface="Space Grotesk"/>
                <a:ea typeface="Space Grotesk"/>
                <a:cs typeface="Space Grotesk"/>
                <a:sym typeface="Space Grotesk"/>
              </a:rPr>
              <a:t>Lorem ipsum dolor sit amet consectetur. Sed tellus blandit enim pretium sit massa auctor malesuada.Leo nulla aliquam ac dignissim tellus. Fermentum nibh volutpat turpis tellus etiam.</a:t>
            </a:r>
            <a:endParaRPr sz="1900">
              <a:solidFill>
                <a:srgbClr val="183718"/>
              </a:solidFill>
              <a:latin typeface="Space Grotesk"/>
              <a:ea typeface="Space Grotesk"/>
              <a:cs typeface="Space Grotesk"/>
              <a:sym typeface="Space Grotesk"/>
            </a:endParaRPr>
          </a:p>
        </p:txBody>
      </p:sp>
      <p:pic>
        <p:nvPicPr>
          <p:cNvPr id="660" name="Google Shape;660;p51"/>
          <p:cNvPicPr preferRelativeResize="0"/>
          <p:nvPr/>
        </p:nvPicPr>
        <p:blipFill>
          <a:blip r:embed="rId5">
            <a:alphaModFix/>
          </a:blip>
          <a:stretch>
            <a:fillRect/>
          </a:stretch>
        </p:blipFill>
        <p:spPr>
          <a:xfrm>
            <a:off x="4720032" y="708150"/>
            <a:ext cx="3727200" cy="3727200"/>
          </a:xfrm>
          <a:prstGeom prst="rect">
            <a:avLst/>
          </a:prstGeom>
          <a:noFill/>
          <a:ln cap="flat" cmpd="sng" w="9525">
            <a:solidFill>
              <a:srgbClr val="1C1C1C"/>
            </a:solidFill>
            <a:prstDash val="solid"/>
            <a:round/>
            <a:headEnd len="sm" w="sm" type="none"/>
            <a:tailEnd len="sm" w="sm"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88" name="Google Shape;88;p16"/>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89" name="Google Shape;89;p16"/>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90" name="Google Shape;90;p16"/>
          <p:cNvSpPr txBox="1"/>
          <p:nvPr>
            <p:ph type="ctrTitle"/>
          </p:nvPr>
        </p:nvSpPr>
        <p:spPr>
          <a:xfrm>
            <a:off x="4709160" y="1597152"/>
            <a:ext cx="3730800" cy="2839800"/>
          </a:xfrm>
          <a:prstGeom prst="rect">
            <a:avLst/>
          </a:prstGeom>
        </p:spPr>
        <p:txBody>
          <a:bodyPr anchorCtr="0" anchor="b" bIns="91425" lIns="91425" spcFirstLastPara="1" rIns="91425" wrap="square" tIns="91425">
            <a:spAutoFit/>
          </a:bodyPr>
          <a:lstStyle/>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p:txBody>
      </p:sp>
      <p:sp>
        <p:nvSpPr>
          <p:cNvPr id="91" name="Google Shape;91;p16"/>
          <p:cNvSpPr txBox="1"/>
          <p:nvPr>
            <p:ph type="ctrTitle"/>
          </p:nvPr>
        </p:nvSpPr>
        <p:spPr>
          <a:xfrm>
            <a:off x="704088" y="1597152"/>
            <a:ext cx="3730800" cy="2839800"/>
          </a:xfrm>
          <a:prstGeom prst="rect">
            <a:avLst/>
          </a:prstGeom>
        </p:spPr>
        <p:txBody>
          <a:bodyPr anchorCtr="0" anchor="b" bIns="91425" lIns="91425" spcFirstLastPara="1" rIns="91425" wrap="square" tIns="91425">
            <a:spAutoFit/>
          </a:bodyPr>
          <a:lstStyle/>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p:txBody>
      </p:sp>
      <p:pic>
        <p:nvPicPr>
          <p:cNvPr id="92" name="Google Shape;92;p16"/>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93" name="Google Shape;93;p16"/>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94" name="Google Shape;94;p16"/>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95" name="Google Shape;95;p16"/>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664" name="Shape 664"/>
        <p:cNvGrpSpPr/>
        <p:nvPr/>
      </p:nvGrpSpPr>
      <p:grpSpPr>
        <a:xfrm>
          <a:off x="0" y="0"/>
          <a:ext cx="0" cy="0"/>
          <a:chOff x="0" y="0"/>
          <a:chExt cx="0" cy="0"/>
        </a:xfrm>
      </p:grpSpPr>
      <p:pic>
        <p:nvPicPr>
          <p:cNvPr id="665" name="Google Shape;665;p52"/>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666" name="Google Shape;666;p52"/>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667" name="Google Shape;667;p52"/>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668" name="Google Shape;668;p52"/>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669" name="Google Shape;669;p52"/>
          <p:cNvSpPr txBox="1"/>
          <p:nvPr>
            <p:ph idx="4294967295" type="ctrTitle"/>
          </p:nvPr>
        </p:nvSpPr>
        <p:spPr>
          <a:xfrm>
            <a:off x="1061300" y="4715250"/>
            <a:ext cx="7082700" cy="158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670" name="Google Shape;670;p52"/>
          <p:cNvSpPr txBox="1"/>
          <p:nvPr>
            <p:ph idx="4294967295" type="ctrTitle"/>
          </p:nvPr>
        </p:nvSpPr>
        <p:spPr>
          <a:xfrm>
            <a:off x="704094" y="1143250"/>
            <a:ext cx="3727200" cy="5694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671" name="Google Shape;671;p52"/>
          <p:cNvSpPr txBox="1"/>
          <p:nvPr>
            <p:ph idx="4294967295" type="ctrTitle"/>
          </p:nvPr>
        </p:nvSpPr>
        <p:spPr>
          <a:xfrm>
            <a:off x="704697" y="1867737"/>
            <a:ext cx="3727200" cy="20472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Lorem ipsum dolor sit amet consectetur. Sed tellus blandit enim pretium sit massa auctor malesuada.Leo nulla aliquam ac dignissim tellus. Fermentum nibh volutpat turpis tellus etiam.</a:t>
            </a:r>
            <a:endParaRPr sz="1900">
              <a:solidFill>
                <a:srgbClr val="F4F0E0"/>
              </a:solidFill>
              <a:latin typeface="Space Grotesk"/>
              <a:ea typeface="Space Grotesk"/>
              <a:cs typeface="Space Grotesk"/>
              <a:sym typeface="Space Grotesk"/>
            </a:endParaRPr>
          </a:p>
        </p:txBody>
      </p:sp>
      <p:pic>
        <p:nvPicPr>
          <p:cNvPr id="672" name="Google Shape;672;p52"/>
          <p:cNvPicPr preferRelativeResize="0"/>
          <p:nvPr/>
        </p:nvPicPr>
        <p:blipFill>
          <a:blip r:embed="rId5">
            <a:alphaModFix/>
          </a:blip>
          <a:stretch>
            <a:fillRect/>
          </a:stretch>
        </p:blipFill>
        <p:spPr>
          <a:xfrm>
            <a:off x="4720032" y="708150"/>
            <a:ext cx="3727200" cy="3727200"/>
          </a:xfrm>
          <a:prstGeom prst="rect">
            <a:avLst/>
          </a:prstGeom>
          <a:noFill/>
          <a:ln cap="flat" cmpd="sng" w="9525">
            <a:solidFill>
              <a:srgbClr val="1C1C1C"/>
            </a:solidFill>
            <a:prstDash val="solid"/>
            <a:round/>
            <a:headEnd len="sm" w="sm" type="none"/>
            <a:tailEnd len="sm" w="sm" type="none"/>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676" name="Shape 676"/>
        <p:cNvGrpSpPr/>
        <p:nvPr/>
      </p:nvGrpSpPr>
      <p:grpSpPr>
        <a:xfrm>
          <a:off x="0" y="0"/>
          <a:ext cx="0" cy="0"/>
          <a:chOff x="0" y="0"/>
          <a:chExt cx="0" cy="0"/>
        </a:xfrm>
      </p:grpSpPr>
      <p:pic>
        <p:nvPicPr>
          <p:cNvPr id="677" name="Google Shape;677;p53"/>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678" name="Google Shape;678;p53"/>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679" name="Google Shape;679;p53"/>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680" name="Google Shape;680;p53"/>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681" name="Google Shape;681;p53"/>
          <p:cNvSpPr txBox="1"/>
          <p:nvPr>
            <p:ph idx="4294967295" type="ctrTitle"/>
          </p:nvPr>
        </p:nvSpPr>
        <p:spPr>
          <a:xfrm>
            <a:off x="1061300" y="4715250"/>
            <a:ext cx="7082700" cy="158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682" name="Google Shape;682;p53"/>
          <p:cNvSpPr txBox="1"/>
          <p:nvPr>
            <p:ph idx="4294967295" type="ctrTitle"/>
          </p:nvPr>
        </p:nvSpPr>
        <p:spPr>
          <a:xfrm>
            <a:off x="704094" y="1143250"/>
            <a:ext cx="3727200" cy="5694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683" name="Google Shape;683;p53"/>
          <p:cNvSpPr txBox="1"/>
          <p:nvPr>
            <p:ph idx="4294967295" type="ctrTitle"/>
          </p:nvPr>
        </p:nvSpPr>
        <p:spPr>
          <a:xfrm>
            <a:off x="704697" y="1867737"/>
            <a:ext cx="3727200" cy="20472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Lorem ipsum dolor sit amet consectetur. Sed tellus blandit enim pretium sit massa auctor malesuada.Leo nulla aliquam ac dignissim tellus. Fermentum nibh volutpat turpis tellus etiam.</a:t>
            </a:r>
            <a:endParaRPr sz="1900">
              <a:solidFill>
                <a:srgbClr val="F4F0E0"/>
              </a:solidFill>
              <a:latin typeface="Space Grotesk"/>
              <a:ea typeface="Space Grotesk"/>
              <a:cs typeface="Space Grotesk"/>
              <a:sym typeface="Space Grotesk"/>
            </a:endParaRPr>
          </a:p>
        </p:txBody>
      </p:sp>
      <p:pic>
        <p:nvPicPr>
          <p:cNvPr id="684" name="Google Shape;684;p53"/>
          <p:cNvPicPr preferRelativeResize="0"/>
          <p:nvPr/>
        </p:nvPicPr>
        <p:blipFill>
          <a:blip r:embed="rId5">
            <a:alphaModFix/>
          </a:blip>
          <a:stretch>
            <a:fillRect/>
          </a:stretch>
        </p:blipFill>
        <p:spPr>
          <a:xfrm>
            <a:off x="4720032" y="708150"/>
            <a:ext cx="3727200" cy="3727200"/>
          </a:xfrm>
          <a:prstGeom prst="rect">
            <a:avLst/>
          </a:prstGeom>
          <a:noFill/>
          <a:ln cap="flat" cmpd="sng" w="9525">
            <a:solidFill>
              <a:srgbClr val="1C1C1C"/>
            </a:solidFill>
            <a:prstDash val="solid"/>
            <a:round/>
            <a:headEnd len="sm" w="sm" type="none"/>
            <a:tailEnd len="sm" w="sm" type="none"/>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688" name="Shape 688"/>
        <p:cNvGrpSpPr/>
        <p:nvPr/>
      </p:nvGrpSpPr>
      <p:grpSpPr>
        <a:xfrm>
          <a:off x="0" y="0"/>
          <a:ext cx="0" cy="0"/>
          <a:chOff x="0" y="0"/>
          <a:chExt cx="0" cy="0"/>
        </a:xfrm>
      </p:grpSpPr>
      <p:pic>
        <p:nvPicPr>
          <p:cNvPr id="689" name="Google Shape;689;p54"/>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690" name="Google Shape;690;p54"/>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691" name="Google Shape;691;p54"/>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692" name="Google Shape;692;p54"/>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693" name="Google Shape;693;p54"/>
          <p:cNvSpPr txBox="1"/>
          <p:nvPr>
            <p:ph idx="4294967295" type="ctrTitle"/>
          </p:nvPr>
        </p:nvSpPr>
        <p:spPr>
          <a:xfrm>
            <a:off x="1061300" y="4715250"/>
            <a:ext cx="7082700" cy="158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694" name="Google Shape;694;p54"/>
          <p:cNvSpPr txBox="1"/>
          <p:nvPr>
            <p:ph idx="4294967295" type="ctrTitle"/>
          </p:nvPr>
        </p:nvSpPr>
        <p:spPr>
          <a:xfrm>
            <a:off x="4724094" y="1143250"/>
            <a:ext cx="3727200" cy="5694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3700">
                <a:solidFill>
                  <a:srgbClr val="1C1C1C"/>
                </a:solidFill>
                <a:latin typeface="Space Grotesk Medium"/>
                <a:ea typeface="Space Grotesk Medium"/>
                <a:cs typeface="Space Grotesk Medium"/>
                <a:sym typeface="Space Grotesk Medium"/>
              </a:rPr>
              <a:t>Title goes here</a:t>
            </a:r>
            <a:endParaRPr sz="3700">
              <a:solidFill>
                <a:srgbClr val="1C1C1C"/>
              </a:solidFill>
              <a:latin typeface="Space Grotesk Medium"/>
              <a:ea typeface="Space Grotesk Medium"/>
              <a:cs typeface="Space Grotesk Medium"/>
              <a:sym typeface="Space Grotesk Medium"/>
            </a:endParaRPr>
          </a:p>
        </p:txBody>
      </p:sp>
      <p:sp>
        <p:nvSpPr>
          <p:cNvPr id="695" name="Google Shape;695;p54"/>
          <p:cNvSpPr txBox="1"/>
          <p:nvPr>
            <p:ph idx="4294967295" type="ctrTitle"/>
          </p:nvPr>
        </p:nvSpPr>
        <p:spPr>
          <a:xfrm>
            <a:off x="4724697" y="1867737"/>
            <a:ext cx="3727200" cy="20472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1900">
                <a:latin typeface="Space Grotesk"/>
                <a:ea typeface="Space Grotesk"/>
                <a:cs typeface="Space Grotesk"/>
                <a:sym typeface="Space Grotesk"/>
              </a:rPr>
              <a:t>Lorem ipsum dolor sit amet consectetur. Sed tellus blandit enim pretium sit massa auctor malesuada.Leo nulla aliquam ac dignissim tellus. Fermentum nibh volutpat turpis tellus etiam.</a:t>
            </a:r>
            <a:endParaRPr sz="1900">
              <a:latin typeface="Space Grotesk"/>
              <a:ea typeface="Space Grotesk"/>
              <a:cs typeface="Space Grotesk"/>
              <a:sym typeface="Space Grotesk"/>
            </a:endParaRPr>
          </a:p>
        </p:txBody>
      </p:sp>
      <p:pic>
        <p:nvPicPr>
          <p:cNvPr id="696" name="Google Shape;696;p54"/>
          <p:cNvPicPr preferRelativeResize="0"/>
          <p:nvPr/>
        </p:nvPicPr>
        <p:blipFill>
          <a:blip r:embed="rId5">
            <a:alphaModFix/>
          </a:blip>
          <a:stretch>
            <a:fillRect/>
          </a:stretch>
        </p:blipFill>
        <p:spPr>
          <a:xfrm>
            <a:off x="701950" y="708150"/>
            <a:ext cx="3727200" cy="3727200"/>
          </a:xfrm>
          <a:prstGeom prst="rect">
            <a:avLst/>
          </a:prstGeom>
          <a:noFill/>
          <a:ln cap="flat" cmpd="sng" w="9525">
            <a:solidFill>
              <a:srgbClr val="1C1C1C"/>
            </a:solidFill>
            <a:prstDash val="solid"/>
            <a:round/>
            <a:headEnd len="sm" w="sm" type="none"/>
            <a:tailEnd len="sm" w="sm" type="none"/>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700" name="Shape 700"/>
        <p:cNvGrpSpPr/>
        <p:nvPr/>
      </p:nvGrpSpPr>
      <p:grpSpPr>
        <a:xfrm>
          <a:off x="0" y="0"/>
          <a:ext cx="0" cy="0"/>
          <a:chOff x="0" y="0"/>
          <a:chExt cx="0" cy="0"/>
        </a:xfrm>
      </p:grpSpPr>
      <p:pic>
        <p:nvPicPr>
          <p:cNvPr id="701" name="Google Shape;701;p55"/>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702" name="Google Shape;702;p55"/>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703" name="Google Shape;703;p55"/>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704" name="Google Shape;704;p55"/>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705" name="Google Shape;705;p55"/>
          <p:cNvSpPr txBox="1"/>
          <p:nvPr>
            <p:ph idx="4294967295" type="ctrTitle"/>
          </p:nvPr>
        </p:nvSpPr>
        <p:spPr>
          <a:xfrm>
            <a:off x="1061300" y="4715250"/>
            <a:ext cx="7082700" cy="158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sz="1100">
                <a:solidFill>
                  <a:srgbClr val="183718"/>
                </a:solidFill>
                <a:latin typeface="Space Grotesk Medium"/>
                <a:ea typeface="Space Grotesk Medium"/>
                <a:cs typeface="Space Grotesk Medium"/>
                <a:sym typeface="Space Grotesk Medium"/>
              </a:rPr>
              <a:t>Hacktoberfest: Section title goes here</a:t>
            </a:r>
            <a:endParaRPr sz="1100">
              <a:solidFill>
                <a:srgbClr val="183718"/>
              </a:solidFill>
              <a:latin typeface="Space Grotesk Medium"/>
              <a:ea typeface="Space Grotesk Medium"/>
              <a:cs typeface="Space Grotesk Medium"/>
              <a:sym typeface="Space Grotesk Medium"/>
            </a:endParaRPr>
          </a:p>
        </p:txBody>
      </p:sp>
      <p:sp>
        <p:nvSpPr>
          <p:cNvPr id="706" name="Google Shape;706;p55"/>
          <p:cNvSpPr txBox="1"/>
          <p:nvPr>
            <p:ph idx="4294967295" type="ctrTitle"/>
          </p:nvPr>
        </p:nvSpPr>
        <p:spPr>
          <a:xfrm>
            <a:off x="4724094" y="1143250"/>
            <a:ext cx="3727200" cy="5694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3700">
                <a:solidFill>
                  <a:srgbClr val="183718"/>
                </a:solidFill>
                <a:latin typeface="Space Grotesk Medium"/>
                <a:ea typeface="Space Grotesk Medium"/>
                <a:cs typeface="Space Grotesk Medium"/>
                <a:sym typeface="Space Grotesk Medium"/>
              </a:rPr>
              <a:t>Title goes here</a:t>
            </a:r>
            <a:endParaRPr sz="3700">
              <a:solidFill>
                <a:srgbClr val="183718"/>
              </a:solidFill>
              <a:latin typeface="Space Grotesk Medium"/>
              <a:ea typeface="Space Grotesk Medium"/>
              <a:cs typeface="Space Grotesk Medium"/>
              <a:sym typeface="Space Grotesk Medium"/>
            </a:endParaRPr>
          </a:p>
        </p:txBody>
      </p:sp>
      <p:sp>
        <p:nvSpPr>
          <p:cNvPr id="707" name="Google Shape;707;p55"/>
          <p:cNvSpPr txBox="1"/>
          <p:nvPr>
            <p:ph idx="4294967295" type="ctrTitle"/>
          </p:nvPr>
        </p:nvSpPr>
        <p:spPr>
          <a:xfrm>
            <a:off x="4724697" y="1867737"/>
            <a:ext cx="3727200" cy="20472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1900">
                <a:solidFill>
                  <a:srgbClr val="183718"/>
                </a:solidFill>
                <a:latin typeface="Space Grotesk"/>
                <a:ea typeface="Space Grotesk"/>
                <a:cs typeface="Space Grotesk"/>
                <a:sym typeface="Space Grotesk"/>
              </a:rPr>
              <a:t>Lorem ipsum dolor sit amet consectetur. Sed tellus blandit enim pretium sit massa auctor malesuada.Leo nulla aliquam ac dignissim tellus. Fermentum nibh volutpat turpis tellus etiam.</a:t>
            </a:r>
            <a:endParaRPr sz="1900">
              <a:solidFill>
                <a:srgbClr val="183718"/>
              </a:solidFill>
              <a:latin typeface="Space Grotesk"/>
              <a:ea typeface="Space Grotesk"/>
              <a:cs typeface="Space Grotesk"/>
              <a:sym typeface="Space Grotesk"/>
            </a:endParaRPr>
          </a:p>
        </p:txBody>
      </p:sp>
      <p:pic>
        <p:nvPicPr>
          <p:cNvPr id="708" name="Google Shape;708;p55"/>
          <p:cNvPicPr preferRelativeResize="0"/>
          <p:nvPr/>
        </p:nvPicPr>
        <p:blipFill>
          <a:blip r:embed="rId5">
            <a:alphaModFix/>
          </a:blip>
          <a:stretch>
            <a:fillRect/>
          </a:stretch>
        </p:blipFill>
        <p:spPr>
          <a:xfrm>
            <a:off x="701950" y="708150"/>
            <a:ext cx="3727200" cy="3727200"/>
          </a:xfrm>
          <a:prstGeom prst="rect">
            <a:avLst/>
          </a:prstGeom>
          <a:noFill/>
          <a:ln cap="flat" cmpd="sng" w="9525">
            <a:solidFill>
              <a:srgbClr val="1C1C1C"/>
            </a:solidFill>
            <a:prstDash val="solid"/>
            <a:round/>
            <a:headEnd len="sm" w="sm" type="none"/>
            <a:tailEnd len="sm" w="sm" type="none"/>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712" name="Shape 712"/>
        <p:cNvGrpSpPr/>
        <p:nvPr/>
      </p:nvGrpSpPr>
      <p:grpSpPr>
        <a:xfrm>
          <a:off x="0" y="0"/>
          <a:ext cx="0" cy="0"/>
          <a:chOff x="0" y="0"/>
          <a:chExt cx="0" cy="0"/>
        </a:xfrm>
      </p:grpSpPr>
      <p:pic>
        <p:nvPicPr>
          <p:cNvPr id="713" name="Google Shape;713;p56"/>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714" name="Google Shape;714;p56"/>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715" name="Google Shape;715;p56"/>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716" name="Google Shape;716;p56"/>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717" name="Google Shape;717;p56"/>
          <p:cNvSpPr txBox="1"/>
          <p:nvPr>
            <p:ph idx="4294967295" type="ctrTitle"/>
          </p:nvPr>
        </p:nvSpPr>
        <p:spPr>
          <a:xfrm>
            <a:off x="1061300" y="4715250"/>
            <a:ext cx="7082700" cy="158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718" name="Google Shape;718;p56"/>
          <p:cNvSpPr txBox="1"/>
          <p:nvPr>
            <p:ph idx="4294967295" type="ctrTitle"/>
          </p:nvPr>
        </p:nvSpPr>
        <p:spPr>
          <a:xfrm>
            <a:off x="4724094" y="1143250"/>
            <a:ext cx="3727200" cy="5694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719" name="Google Shape;719;p56"/>
          <p:cNvSpPr txBox="1"/>
          <p:nvPr>
            <p:ph idx="4294967295" type="ctrTitle"/>
          </p:nvPr>
        </p:nvSpPr>
        <p:spPr>
          <a:xfrm>
            <a:off x="4724697" y="1867737"/>
            <a:ext cx="3727200" cy="20472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Lorem ipsum dolor sit amet consectetur. Sed tellus blandit enim pretium sit massa auctor malesuada.Leo nulla aliquam ac dignissim tellus. Fermentum nibh volutpat turpis tellus etiam.</a:t>
            </a:r>
            <a:endParaRPr sz="1900">
              <a:solidFill>
                <a:srgbClr val="F4F0E0"/>
              </a:solidFill>
              <a:latin typeface="Space Grotesk"/>
              <a:ea typeface="Space Grotesk"/>
              <a:cs typeface="Space Grotesk"/>
              <a:sym typeface="Space Grotesk"/>
            </a:endParaRPr>
          </a:p>
        </p:txBody>
      </p:sp>
      <p:pic>
        <p:nvPicPr>
          <p:cNvPr id="720" name="Google Shape;720;p56"/>
          <p:cNvPicPr preferRelativeResize="0"/>
          <p:nvPr/>
        </p:nvPicPr>
        <p:blipFill>
          <a:blip r:embed="rId5">
            <a:alphaModFix/>
          </a:blip>
          <a:stretch>
            <a:fillRect/>
          </a:stretch>
        </p:blipFill>
        <p:spPr>
          <a:xfrm>
            <a:off x="701950" y="708150"/>
            <a:ext cx="3727200" cy="3727200"/>
          </a:xfrm>
          <a:prstGeom prst="rect">
            <a:avLst/>
          </a:prstGeom>
          <a:noFill/>
          <a:ln cap="flat" cmpd="sng" w="9525">
            <a:solidFill>
              <a:srgbClr val="1C1C1C"/>
            </a:solidFill>
            <a:prstDash val="solid"/>
            <a:round/>
            <a:headEnd len="sm" w="sm" type="none"/>
            <a:tailEnd len="sm" w="sm" type="none"/>
          </a:ln>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724" name="Shape 724"/>
        <p:cNvGrpSpPr/>
        <p:nvPr/>
      </p:nvGrpSpPr>
      <p:grpSpPr>
        <a:xfrm>
          <a:off x="0" y="0"/>
          <a:ext cx="0" cy="0"/>
          <a:chOff x="0" y="0"/>
          <a:chExt cx="0" cy="0"/>
        </a:xfrm>
      </p:grpSpPr>
      <p:pic>
        <p:nvPicPr>
          <p:cNvPr id="725" name="Google Shape;725;p57"/>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726" name="Google Shape;726;p57"/>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727" name="Google Shape;727;p57"/>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728" name="Google Shape;728;p57"/>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729" name="Google Shape;729;p57"/>
          <p:cNvSpPr txBox="1"/>
          <p:nvPr>
            <p:ph idx="4294967295" type="ctrTitle"/>
          </p:nvPr>
        </p:nvSpPr>
        <p:spPr>
          <a:xfrm>
            <a:off x="1061300" y="4715250"/>
            <a:ext cx="7082700" cy="158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730" name="Google Shape;730;p57"/>
          <p:cNvSpPr txBox="1"/>
          <p:nvPr>
            <p:ph idx="4294967295" type="ctrTitle"/>
          </p:nvPr>
        </p:nvSpPr>
        <p:spPr>
          <a:xfrm>
            <a:off x="4724094" y="1143250"/>
            <a:ext cx="3727200" cy="5694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731" name="Google Shape;731;p57"/>
          <p:cNvSpPr txBox="1"/>
          <p:nvPr>
            <p:ph idx="4294967295" type="ctrTitle"/>
          </p:nvPr>
        </p:nvSpPr>
        <p:spPr>
          <a:xfrm>
            <a:off x="4724697" y="1867737"/>
            <a:ext cx="3727200" cy="20472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Lorem ipsum dolor sit amet consectetur. Sed tellus blandit enim pretium sit massa auctor malesuada.Leo nulla aliquam ac dignissim tellus. Fermentum nibh volutpat turpis tellus etiam.</a:t>
            </a:r>
            <a:endParaRPr sz="1900">
              <a:solidFill>
                <a:srgbClr val="F4F0E0"/>
              </a:solidFill>
              <a:latin typeface="Space Grotesk"/>
              <a:ea typeface="Space Grotesk"/>
              <a:cs typeface="Space Grotesk"/>
              <a:sym typeface="Space Grotesk"/>
            </a:endParaRPr>
          </a:p>
        </p:txBody>
      </p:sp>
      <p:pic>
        <p:nvPicPr>
          <p:cNvPr id="732" name="Google Shape;732;p57"/>
          <p:cNvPicPr preferRelativeResize="0"/>
          <p:nvPr/>
        </p:nvPicPr>
        <p:blipFill>
          <a:blip r:embed="rId5">
            <a:alphaModFix/>
          </a:blip>
          <a:stretch>
            <a:fillRect/>
          </a:stretch>
        </p:blipFill>
        <p:spPr>
          <a:xfrm>
            <a:off x="701950" y="708150"/>
            <a:ext cx="3727200" cy="3727200"/>
          </a:xfrm>
          <a:prstGeom prst="rect">
            <a:avLst/>
          </a:prstGeom>
          <a:noFill/>
          <a:ln cap="flat" cmpd="sng" w="9525">
            <a:solidFill>
              <a:srgbClr val="1C1C1C"/>
            </a:solidFill>
            <a:prstDash val="solid"/>
            <a:round/>
            <a:headEnd len="sm" w="sm" type="none"/>
            <a:tailEnd len="sm" w="sm" type="none"/>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736" name="Shape 736"/>
        <p:cNvGrpSpPr/>
        <p:nvPr/>
      </p:nvGrpSpPr>
      <p:grpSpPr>
        <a:xfrm>
          <a:off x="0" y="0"/>
          <a:ext cx="0" cy="0"/>
          <a:chOff x="0" y="0"/>
          <a:chExt cx="0" cy="0"/>
        </a:xfrm>
      </p:grpSpPr>
      <p:pic>
        <p:nvPicPr>
          <p:cNvPr id="737" name="Google Shape;737;p58"/>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738" name="Google Shape;738;p58"/>
          <p:cNvSpPr txBox="1"/>
          <p:nvPr>
            <p:ph idx="4294967295" type="ctrTitle"/>
          </p:nvPr>
        </p:nvSpPr>
        <p:spPr>
          <a:xfrm>
            <a:off x="696438" y="1985388"/>
            <a:ext cx="7752900" cy="292500"/>
          </a:xfrm>
          <a:prstGeom prst="rect">
            <a:avLst/>
          </a:prstGeom>
        </p:spPr>
        <p:txBody>
          <a:bodyPr anchorCtr="0" anchor="t" bIns="0" lIns="91425" spcFirstLastPara="1" rIns="91425" wrap="square" tIns="0">
            <a:spAutoFit/>
          </a:bodyPr>
          <a:lstStyle/>
          <a:p>
            <a:pPr indent="0" lvl="0" marL="0" rtl="0" algn="ctr">
              <a:spcBef>
                <a:spcPts val="0"/>
              </a:spcBef>
              <a:spcAft>
                <a:spcPts val="0"/>
              </a:spcAft>
              <a:buNone/>
            </a:pPr>
            <a:r>
              <a:rPr lang="en" sz="1900">
                <a:solidFill>
                  <a:srgbClr val="1C1C1C"/>
                </a:solidFill>
                <a:latin typeface="Space Grotesk"/>
                <a:ea typeface="Space Grotesk"/>
                <a:cs typeface="Space Grotesk"/>
                <a:sym typeface="Space Grotesk"/>
              </a:rPr>
              <a:t>Add short description</a:t>
            </a:r>
            <a:endParaRPr sz="1900">
              <a:solidFill>
                <a:srgbClr val="1C1C1C"/>
              </a:solidFill>
              <a:latin typeface="Space Grotesk"/>
              <a:ea typeface="Space Grotesk"/>
              <a:cs typeface="Space Grotesk"/>
              <a:sym typeface="Space Grotesk"/>
            </a:endParaRPr>
          </a:p>
        </p:txBody>
      </p:sp>
      <p:sp>
        <p:nvSpPr>
          <p:cNvPr id="739" name="Google Shape;739;p58"/>
          <p:cNvSpPr txBox="1"/>
          <p:nvPr>
            <p:ph idx="4294967295" type="ctrTitle"/>
          </p:nvPr>
        </p:nvSpPr>
        <p:spPr>
          <a:xfrm>
            <a:off x="694663" y="2357703"/>
            <a:ext cx="7752900" cy="800400"/>
          </a:xfrm>
          <a:prstGeom prst="rect">
            <a:avLst/>
          </a:prstGeom>
        </p:spPr>
        <p:txBody>
          <a:bodyPr anchorCtr="0" anchor="t" bIns="0" lIns="91425" spcFirstLastPara="1" rIns="91425" wrap="square" tIns="0">
            <a:spAutoFit/>
          </a:bodyPr>
          <a:lstStyle/>
          <a:p>
            <a:pPr indent="0" lvl="0" marL="0" rtl="0" algn="ctr">
              <a:spcBef>
                <a:spcPts val="0"/>
              </a:spcBef>
              <a:spcAft>
                <a:spcPts val="0"/>
              </a:spcAft>
              <a:buNone/>
            </a:pPr>
            <a:r>
              <a:rPr lang="en" sz="5200">
                <a:solidFill>
                  <a:srgbClr val="C401C4"/>
                </a:solidFill>
                <a:latin typeface="Space Grotesk Medium"/>
                <a:ea typeface="Space Grotesk Medium"/>
                <a:cs typeface="Space Grotesk Medium"/>
                <a:sym typeface="Space Grotesk Medium"/>
              </a:rPr>
              <a:t>&gt;</a:t>
            </a:r>
            <a:r>
              <a:rPr lang="en" sz="5200">
                <a:solidFill>
                  <a:srgbClr val="1C1C1C"/>
                </a:solidFill>
                <a:latin typeface="Space Grotesk Medium"/>
                <a:ea typeface="Space Grotesk Medium"/>
                <a:cs typeface="Space Grotesk Medium"/>
                <a:sym typeface="Space Grotesk Medium"/>
              </a:rPr>
              <a:t>Title goes here</a:t>
            </a:r>
            <a:endParaRPr sz="5200">
              <a:solidFill>
                <a:srgbClr val="1C1C1C"/>
              </a:solidFill>
              <a:latin typeface="Space Grotesk Medium"/>
              <a:ea typeface="Space Grotesk Medium"/>
              <a:cs typeface="Space Grotesk Medium"/>
              <a:sym typeface="Space Grotesk Medium"/>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743" name="Shape 743"/>
        <p:cNvGrpSpPr/>
        <p:nvPr/>
      </p:nvGrpSpPr>
      <p:grpSpPr>
        <a:xfrm>
          <a:off x="0" y="0"/>
          <a:ext cx="0" cy="0"/>
          <a:chOff x="0" y="0"/>
          <a:chExt cx="0" cy="0"/>
        </a:xfrm>
      </p:grpSpPr>
      <p:pic>
        <p:nvPicPr>
          <p:cNvPr id="744" name="Google Shape;744;p59"/>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745" name="Google Shape;745;p59"/>
          <p:cNvSpPr txBox="1"/>
          <p:nvPr>
            <p:ph idx="4294967295" type="ctrTitle"/>
          </p:nvPr>
        </p:nvSpPr>
        <p:spPr>
          <a:xfrm>
            <a:off x="696438" y="1985388"/>
            <a:ext cx="7752900" cy="292500"/>
          </a:xfrm>
          <a:prstGeom prst="rect">
            <a:avLst/>
          </a:prstGeom>
        </p:spPr>
        <p:txBody>
          <a:bodyPr anchorCtr="0" anchor="t" bIns="0" lIns="91425" spcFirstLastPara="1" rIns="91425" wrap="square" tIns="0">
            <a:spAutoFit/>
          </a:bodyPr>
          <a:lstStyle/>
          <a:p>
            <a:pPr indent="0" lvl="0" marL="0" rtl="0" algn="ctr">
              <a:spcBef>
                <a:spcPts val="0"/>
              </a:spcBef>
              <a:spcAft>
                <a:spcPts val="0"/>
              </a:spcAft>
              <a:buNone/>
            </a:pPr>
            <a:r>
              <a:rPr lang="en" sz="1900">
                <a:solidFill>
                  <a:srgbClr val="1C1C1C"/>
                </a:solidFill>
                <a:latin typeface="Space Grotesk"/>
                <a:ea typeface="Space Grotesk"/>
                <a:cs typeface="Space Grotesk"/>
                <a:sym typeface="Space Grotesk"/>
              </a:rPr>
              <a:t>Add short description</a:t>
            </a:r>
            <a:endParaRPr sz="1900">
              <a:solidFill>
                <a:srgbClr val="1C1C1C"/>
              </a:solidFill>
              <a:latin typeface="Space Grotesk"/>
              <a:ea typeface="Space Grotesk"/>
              <a:cs typeface="Space Grotesk"/>
              <a:sym typeface="Space Grotesk"/>
            </a:endParaRPr>
          </a:p>
        </p:txBody>
      </p:sp>
      <p:sp>
        <p:nvSpPr>
          <p:cNvPr id="746" name="Google Shape;746;p59"/>
          <p:cNvSpPr txBox="1"/>
          <p:nvPr>
            <p:ph idx="4294967295" type="ctrTitle"/>
          </p:nvPr>
        </p:nvSpPr>
        <p:spPr>
          <a:xfrm>
            <a:off x="694663" y="2357703"/>
            <a:ext cx="7752900" cy="800400"/>
          </a:xfrm>
          <a:prstGeom prst="rect">
            <a:avLst/>
          </a:prstGeom>
        </p:spPr>
        <p:txBody>
          <a:bodyPr anchorCtr="0" anchor="t" bIns="0" lIns="91425" spcFirstLastPara="1" rIns="91425" wrap="square" tIns="0">
            <a:spAutoFit/>
          </a:bodyPr>
          <a:lstStyle/>
          <a:p>
            <a:pPr indent="0" lvl="0" marL="0" rtl="0" algn="ctr">
              <a:spcBef>
                <a:spcPts val="0"/>
              </a:spcBef>
              <a:spcAft>
                <a:spcPts val="0"/>
              </a:spcAft>
              <a:buNone/>
            </a:pPr>
            <a:r>
              <a:rPr lang="en" sz="5200">
                <a:solidFill>
                  <a:srgbClr val="C401C4"/>
                </a:solidFill>
                <a:latin typeface="Space Grotesk Medium"/>
                <a:ea typeface="Space Grotesk Medium"/>
                <a:cs typeface="Space Grotesk Medium"/>
                <a:sym typeface="Space Grotesk Medium"/>
              </a:rPr>
              <a:t>&gt;</a:t>
            </a:r>
            <a:r>
              <a:rPr lang="en" sz="5200">
                <a:solidFill>
                  <a:srgbClr val="1C1C1C"/>
                </a:solidFill>
                <a:latin typeface="Space Grotesk Medium"/>
                <a:ea typeface="Space Grotesk Medium"/>
                <a:cs typeface="Space Grotesk Medium"/>
                <a:sym typeface="Space Grotesk Medium"/>
              </a:rPr>
              <a:t>Title goes here</a:t>
            </a:r>
            <a:endParaRPr sz="5200">
              <a:solidFill>
                <a:srgbClr val="1C1C1C"/>
              </a:solidFill>
              <a:latin typeface="Space Grotesk Medium"/>
              <a:ea typeface="Space Grotesk Medium"/>
              <a:cs typeface="Space Grotesk Medium"/>
              <a:sym typeface="Space Grotesk Medium"/>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750" name="Shape 750"/>
        <p:cNvGrpSpPr/>
        <p:nvPr/>
      </p:nvGrpSpPr>
      <p:grpSpPr>
        <a:xfrm>
          <a:off x="0" y="0"/>
          <a:ext cx="0" cy="0"/>
          <a:chOff x="0" y="0"/>
          <a:chExt cx="0" cy="0"/>
        </a:xfrm>
      </p:grpSpPr>
      <p:pic>
        <p:nvPicPr>
          <p:cNvPr id="751" name="Google Shape;751;p60"/>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752" name="Google Shape;752;p60"/>
          <p:cNvSpPr txBox="1"/>
          <p:nvPr>
            <p:ph idx="4294967295" type="ctrTitle"/>
          </p:nvPr>
        </p:nvSpPr>
        <p:spPr>
          <a:xfrm>
            <a:off x="696438" y="1985388"/>
            <a:ext cx="7752900" cy="292500"/>
          </a:xfrm>
          <a:prstGeom prst="rect">
            <a:avLst/>
          </a:prstGeom>
        </p:spPr>
        <p:txBody>
          <a:bodyPr anchorCtr="0" anchor="t" bIns="0" lIns="91425" spcFirstLastPara="1" rIns="91425" wrap="square" tIns="0">
            <a:spAutoFit/>
          </a:bodyPr>
          <a:lstStyle/>
          <a:p>
            <a:pPr indent="0" lvl="0" marL="0" rtl="0" algn="ctr">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753" name="Google Shape;753;p60"/>
          <p:cNvSpPr txBox="1"/>
          <p:nvPr>
            <p:ph idx="4294967295" type="ctrTitle"/>
          </p:nvPr>
        </p:nvSpPr>
        <p:spPr>
          <a:xfrm>
            <a:off x="694663" y="2357703"/>
            <a:ext cx="7752900" cy="800400"/>
          </a:xfrm>
          <a:prstGeom prst="rect">
            <a:avLst/>
          </a:prstGeom>
        </p:spPr>
        <p:txBody>
          <a:bodyPr anchorCtr="0" anchor="t" bIns="0" lIns="91425" spcFirstLastPara="1" rIns="91425" wrap="square" tIns="0">
            <a:spAutoFit/>
          </a:bodyPr>
          <a:lstStyle/>
          <a:p>
            <a:pPr indent="0" lvl="0" marL="0" rtl="0" algn="ctr">
              <a:spcBef>
                <a:spcPts val="0"/>
              </a:spcBef>
              <a:spcAft>
                <a:spcPts val="0"/>
              </a:spcAft>
              <a:buNone/>
            </a:pPr>
            <a:r>
              <a:rPr lang="en" sz="5200">
                <a:solidFill>
                  <a:srgbClr val="51DA4B"/>
                </a:solidFill>
                <a:latin typeface="Space Grotesk Medium"/>
                <a:ea typeface="Space Grotesk Medium"/>
                <a:cs typeface="Space Grotesk Medium"/>
                <a:sym typeface="Space Grotesk Medium"/>
              </a:rPr>
              <a:t>&gt;</a:t>
            </a:r>
            <a:r>
              <a:rPr lang="en" sz="5200">
                <a:solidFill>
                  <a:srgbClr val="F4F0E0"/>
                </a:solidFill>
                <a:latin typeface="Space Grotesk Medium"/>
                <a:ea typeface="Space Grotesk Medium"/>
                <a:cs typeface="Space Grotesk Medium"/>
                <a:sym typeface="Space Grotesk Medium"/>
              </a:rPr>
              <a:t>Title goes here</a:t>
            </a:r>
            <a:endParaRPr sz="5200">
              <a:solidFill>
                <a:srgbClr val="F4F0E0"/>
              </a:solidFill>
              <a:latin typeface="Space Grotesk Medium"/>
              <a:ea typeface="Space Grotesk Medium"/>
              <a:cs typeface="Space Grotesk Medium"/>
              <a:sym typeface="Space Grotesk Medium"/>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757" name="Shape 757"/>
        <p:cNvGrpSpPr/>
        <p:nvPr/>
      </p:nvGrpSpPr>
      <p:grpSpPr>
        <a:xfrm>
          <a:off x="0" y="0"/>
          <a:ext cx="0" cy="0"/>
          <a:chOff x="0" y="0"/>
          <a:chExt cx="0" cy="0"/>
        </a:xfrm>
      </p:grpSpPr>
      <p:pic>
        <p:nvPicPr>
          <p:cNvPr id="758" name="Google Shape;758;p61"/>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759" name="Google Shape;759;p61"/>
          <p:cNvSpPr txBox="1"/>
          <p:nvPr>
            <p:ph idx="4294967295" type="ctrTitle"/>
          </p:nvPr>
        </p:nvSpPr>
        <p:spPr>
          <a:xfrm>
            <a:off x="696438" y="1985388"/>
            <a:ext cx="7752900" cy="292500"/>
          </a:xfrm>
          <a:prstGeom prst="rect">
            <a:avLst/>
          </a:prstGeom>
        </p:spPr>
        <p:txBody>
          <a:bodyPr anchorCtr="0" anchor="t" bIns="0" lIns="91425" spcFirstLastPara="1" rIns="91425" wrap="square" tIns="0">
            <a:spAutoFit/>
          </a:bodyPr>
          <a:lstStyle/>
          <a:p>
            <a:pPr indent="0" lvl="0" marL="0" rtl="0" algn="ctr">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760" name="Google Shape;760;p61"/>
          <p:cNvSpPr txBox="1"/>
          <p:nvPr>
            <p:ph idx="4294967295" type="ctrTitle"/>
          </p:nvPr>
        </p:nvSpPr>
        <p:spPr>
          <a:xfrm>
            <a:off x="694663" y="2357703"/>
            <a:ext cx="7752900" cy="800400"/>
          </a:xfrm>
          <a:prstGeom prst="rect">
            <a:avLst/>
          </a:prstGeom>
        </p:spPr>
        <p:txBody>
          <a:bodyPr anchorCtr="0" anchor="t" bIns="0" lIns="91425" spcFirstLastPara="1" rIns="91425" wrap="square" tIns="0">
            <a:spAutoFit/>
          </a:bodyPr>
          <a:lstStyle/>
          <a:p>
            <a:pPr indent="0" lvl="0" marL="0" rtl="0" algn="ctr">
              <a:spcBef>
                <a:spcPts val="0"/>
              </a:spcBef>
              <a:spcAft>
                <a:spcPts val="0"/>
              </a:spcAft>
              <a:buNone/>
            </a:pPr>
            <a:r>
              <a:rPr lang="en" sz="5200">
                <a:solidFill>
                  <a:srgbClr val="FF8BFF"/>
                </a:solidFill>
                <a:latin typeface="Space Grotesk Medium"/>
                <a:ea typeface="Space Grotesk Medium"/>
                <a:cs typeface="Space Grotesk Medium"/>
                <a:sym typeface="Space Grotesk Medium"/>
              </a:rPr>
              <a:t>&gt;</a:t>
            </a:r>
            <a:r>
              <a:rPr lang="en" sz="5200">
                <a:solidFill>
                  <a:srgbClr val="F4F0E0"/>
                </a:solidFill>
                <a:latin typeface="Space Grotesk Medium"/>
                <a:ea typeface="Space Grotesk Medium"/>
                <a:cs typeface="Space Grotesk Medium"/>
                <a:sym typeface="Space Grotesk Medium"/>
              </a:rPr>
              <a:t>Title goes here</a:t>
            </a:r>
            <a:endParaRPr sz="5200">
              <a:solidFill>
                <a:srgbClr val="F4F0E0"/>
              </a:solidFill>
              <a:latin typeface="Space Grotesk Medium"/>
              <a:ea typeface="Space Grotesk Medium"/>
              <a:cs typeface="Space Grotesk Medium"/>
              <a:sym typeface="Space Grotesk Medium"/>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99" name="Shape 99"/>
        <p:cNvGrpSpPr/>
        <p:nvPr/>
      </p:nvGrpSpPr>
      <p:grpSpPr>
        <a:xfrm>
          <a:off x="0" y="0"/>
          <a:ext cx="0" cy="0"/>
          <a:chOff x="0" y="0"/>
          <a:chExt cx="0" cy="0"/>
        </a:xfrm>
      </p:grpSpPr>
      <p:pic>
        <p:nvPicPr>
          <p:cNvPr id="100" name="Google Shape;100;p17"/>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101" name="Google Shape;101;p17"/>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102" name="Google Shape;102;p17"/>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103" name="Google Shape;103;p17"/>
          <p:cNvSpPr txBox="1"/>
          <p:nvPr>
            <p:ph type="ctrTitle"/>
          </p:nvPr>
        </p:nvSpPr>
        <p:spPr>
          <a:xfrm>
            <a:off x="4709160" y="1597152"/>
            <a:ext cx="3730800" cy="2839800"/>
          </a:xfrm>
          <a:prstGeom prst="rect">
            <a:avLst/>
          </a:prstGeom>
        </p:spPr>
        <p:txBody>
          <a:bodyPr anchorCtr="0" anchor="b" bIns="91425" lIns="91425" spcFirstLastPara="1" rIns="91425" wrap="square" tIns="91425">
            <a:spAutoFit/>
          </a:bodyPr>
          <a:lstStyle/>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p:txBody>
      </p:sp>
      <p:sp>
        <p:nvSpPr>
          <p:cNvPr id="104" name="Google Shape;104;p17"/>
          <p:cNvSpPr txBox="1"/>
          <p:nvPr>
            <p:ph type="ctrTitle"/>
          </p:nvPr>
        </p:nvSpPr>
        <p:spPr>
          <a:xfrm>
            <a:off x="704088" y="1597152"/>
            <a:ext cx="3730800" cy="2839800"/>
          </a:xfrm>
          <a:prstGeom prst="rect">
            <a:avLst/>
          </a:prstGeom>
        </p:spPr>
        <p:txBody>
          <a:bodyPr anchorCtr="0" anchor="b" bIns="91425" lIns="91425" spcFirstLastPara="1" rIns="91425" wrap="square" tIns="91425">
            <a:spAutoFit/>
          </a:bodyPr>
          <a:lstStyle/>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Char char="●"/>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p:txBody>
      </p:sp>
      <p:pic>
        <p:nvPicPr>
          <p:cNvPr id="105" name="Google Shape;105;p17"/>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06" name="Google Shape;106;p17"/>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07" name="Google Shape;107;p17"/>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08" name="Google Shape;108;p17"/>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764" name="Shape 764"/>
        <p:cNvGrpSpPr/>
        <p:nvPr/>
      </p:nvGrpSpPr>
      <p:grpSpPr>
        <a:xfrm>
          <a:off x="0" y="0"/>
          <a:ext cx="0" cy="0"/>
          <a:chOff x="0" y="0"/>
          <a:chExt cx="0" cy="0"/>
        </a:xfrm>
      </p:grpSpPr>
      <p:pic>
        <p:nvPicPr>
          <p:cNvPr id="765" name="Google Shape;765;p62"/>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766" name="Google Shape;766;p62"/>
          <p:cNvPicPr preferRelativeResize="0"/>
          <p:nvPr/>
        </p:nvPicPr>
        <p:blipFill rotWithShape="1">
          <a:blip r:embed="rId4">
            <a:alphaModFix/>
          </a:blip>
          <a:srcRect b="0" l="0" r="0" t="0"/>
          <a:stretch/>
        </p:blipFill>
        <p:spPr>
          <a:xfrm>
            <a:off x="4738925" y="947200"/>
            <a:ext cx="3727200" cy="3375392"/>
          </a:xfrm>
          <a:prstGeom prst="rect">
            <a:avLst/>
          </a:prstGeom>
          <a:noFill/>
          <a:ln>
            <a:noFill/>
          </a:ln>
        </p:spPr>
      </p:pic>
      <p:sp>
        <p:nvSpPr>
          <p:cNvPr id="767" name="Google Shape;767;p62"/>
          <p:cNvSpPr txBox="1"/>
          <p:nvPr>
            <p:ph idx="4294967295" type="ctrTitle"/>
          </p:nvPr>
        </p:nvSpPr>
        <p:spPr>
          <a:xfrm>
            <a:off x="701950" y="2016463"/>
            <a:ext cx="3727200" cy="1600800"/>
          </a:xfrm>
          <a:prstGeom prst="rect">
            <a:avLst/>
          </a:prstGeom>
        </p:spPr>
        <p:txBody>
          <a:bodyPr anchorCtr="0" anchor="t" bIns="0" lIns="0" spcFirstLastPara="1" rIns="91425" wrap="square" tIns="0">
            <a:spAutoFit/>
          </a:bodyPr>
          <a:lstStyle/>
          <a:p>
            <a:pPr indent="0" lvl="0" marL="0" rtl="0" algn="l">
              <a:spcBef>
                <a:spcPts val="0"/>
              </a:spcBef>
              <a:spcAft>
                <a:spcPts val="0"/>
              </a:spcAft>
              <a:buNone/>
            </a:pPr>
            <a:r>
              <a:rPr lang="en" sz="5200">
                <a:solidFill>
                  <a:srgbClr val="C401C4"/>
                </a:solidFill>
                <a:latin typeface="Space Grotesk Medium"/>
                <a:ea typeface="Space Grotesk Medium"/>
                <a:cs typeface="Space Grotesk Medium"/>
                <a:sym typeface="Space Grotesk Medium"/>
              </a:rPr>
              <a:t>&gt;</a:t>
            </a:r>
            <a:r>
              <a:rPr lang="en" sz="5200">
                <a:solidFill>
                  <a:srgbClr val="1C1C1C"/>
                </a:solidFill>
                <a:latin typeface="Space Grotesk Medium"/>
                <a:ea typeface="Space Grotesk Medium"/>
                <a:cs typeface="Space Grotesk Medium"/>
                <a:sym typeface="Space Grotesk Medium"/>
              </a:rPr>
              <a:t>Title goes here</a:t>
            </a:r>
            <a:endParaRPr sz="5200">
              <a:solidFill>
                <a:srgbClr val="1C1C1C"/>
              </a:solidFill>
              <a:latin typeface="Space Grotesk Medium"/>
              <a:ea typeface="Space Grotesk Medium"/>
              <a:cs typeface="Space Grotesk Medium"/>
              <a:sym typeface="Space Grotesk Medium"/>
            </a:endParaRPr>
          </a:p>
        </p:txBody>
      </p:sp>
      <p:sp>
        <p:nvSpPr>
          <p:cNvPr id="768" name="Google Shape;768;p62"/>
          <p:cNvSpPr txBox="1"/>
          <p:nvPr>
            <p:ph idx="4294967295" type="ctrTitle"/>
          </p:nvPr>
        </p:nvSpPr>
        <p:spPr>
          <a:xfrm>
            <a:off x="709459" y="1652525"/>
            <a:ext cx="3727200" cy="2925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1900">
                <a:solidFill>
                  <a:srgbClr val="1C1C1C"/>
                </a:solidFill>
                <a:latin typeface="Space Grotesk"/>
                <a:ea typeface="Space Grotesk"/>
                <a:cs typeface="Space Grotesk"/>
                <a:sym typeface="Space Grotesk"/>
              </a:rPr>
              <a:t>Add short description</a:t>
            </a:r>
            <a:endParaRPr sz="1900">
              <a:solidFill>
                <a:srgbClr val="1C1C1C"/>
              </a:solidFill>
              <a:latin typeface="Space Grotesk"/>
              <a:ea typeface="Space Grotesk"/>
              <a:cs typeface="Space Grotesk"/>
              <a:sym typeface="Space Grotesk"/>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772" name="Shape 772"/>
        <p:cNvGrpSpPr/>
        <p:nvPr/>
      </p:nvGrpSpPr>
      <p:grpSpPr>
        <a:xfrm>
          <a:off x="0" y="0"/>
          <a:ext cx="0" cy="0"/>
          <a:chOff x="0" y="0"/>
          <a:chExt cx="0" cy="0"/>
        </a:xfrm>
      </p:grpSpPr>
      <p:pic>
        <p:nvPicPr>
          <p:cNvPr id="773" name="Google Shape;773;p63"/>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774" name="Google Shape;774;p63"/>
          <p:cNvPicPr preferRelativeResize="0"/>
          <p:nvPr/>
        </p:nvPicPr>
        <p:blipFill rotWithShape="1">
          <a:blip r:embed="rId4">
            <a:alphaModFix/>
          </a:blip>
          <a:srcRect b="0" l="0" r="0" t="0"/>
          <a:stretch/>
        </p:blipFill>
        <p:spPr>
          <a:xfrm>
            <a:off x="4738925" y="947200"/>
            <a:ext cx="3727200" cy="3375392"/>
          </a:xfrm>
          <a:prstGeom prst="rect">
            <a:avLst/>
          </a:prstGeom>
          <a:noFill/>
          <a:ln>
            <a:noFill/>
          </a:ln>
        </p:spPr>
      </p:pic>
      <p:sp>
        <p:nvSpPr>
          <p:cNvPr id="775" name="Google Shape;775;p63"/>
          <p:cNvSpPr txBox="1"/>
          <p:nvPr>
            <p:ph idx="4294967295" type="ctrTitle"/>
          </p:nvPr>
        </p:nvSpPr>
        <p:spPr>
          <a:xfrm>
            <a:off x="701950" y="2016463"/>
            <a:ext cx="3727200" cy="1600800"/>
          </a:xfrm>
          <a:prstGeom prst="rect">
            <a:avLst/>
          </a:prstGeom>
        </p:spPr>
        <p:txBody>
          <a:bodyPr anchorCtr="0" anchor="t" bIns="0" lIns="0" spcFirstLastPara="1" rIns="91425" wrap="square" tIns="0">
            <a:spAutoFit/>
          </a:bodyPr>
          <a:lstStyle/>
          <a:p>
            <a:pPr indent="0" lvl="0" marL="0" rtl="0" algn="l">
              <a:spcBef>
                <a:spcPts val="0"/>
              </a:spcBef>
              <a:spcAft>
                <a:spcPts val="0"/>
              </a:spcAft>
              <a:buNone/>
            </a:pPr>
            <a:r>
              <a:rPr lang="en" sz="5200">
                <a:solidFill>
                  <a:srgbClr val="C401C4"/>
                </a:solidFill>
                <a:latin typeface="Space Grotesk Medium"/>
                <a:ea typeface="Space Grotesk Medium"/>
                <a:cs typeface="Space Grotesk Medium"/>
                <a:sym typeface="Space Grotesk Medium"/>
              </a:rPr>
              <a:t>&gt;</a:t>
            </a:r>
            <a:r>
              <a:rPr lang="en" sz="5200">
                <a:solidFill>
                  <a:srgbClr val="183718"/>
                </a:solidFill>
                <a:latin typeface="Space Grotesk Medium"/>
                <a:ea typeface="Space Grotesk Medium"/>
                <a:cs typeface="Space Grotesk Medium"/>
                <a:sym typeface="Space Grotesk Medium"/>
              </a:rPr>
              <a:t>Title goes here</a:t>
            </a:r>
            <a:endParaRPr sz="5200">
              <a:solidFill>
                <a:srgbClr val="183718"/>
              </a:solidFill>
              <a:latin typeface="Space Grotesk Medium"/>
              <a:ea typeface="Space Grotesk Medium"/>
              <a:cs typeface="Space Grotesk Medium"/>
              <a:sym typeface="Space Grotesk Medium"/>
            </a:endParaRPr>
          </a:p>
        </p:txBody>
      </p:sp>
      <p:sp>
        <p:nvSpPr>
          <p:cNvPr id="776" name="Google Shape;776;p63"/>
          <p:cNvSpPr txBox="1"/>
          <p:nvPr>
            <p:ph idx="4294967295" type="ctrTitle"/>
          </p:nvPr>
        </p:nvSpPr>
        <p:spPr>
          <a:xfrm>
            <a:off x="709459" y="1652525"/>
            <a:ext cx="3727200" cy="2925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1900">
                <a:solidFill>
                  <a:srgbClr val="183718"/>
                </a:solidFill>
                <a:latin typeface="Space Grotesk"/>
                <a:ea typeface="Space Grotesk"/>
                <a:cs typeface="Space Grotesk"/>
                <a:sym typeface="Space Grotesk"/>
              </a:rPr>
              <a:t>Add short description</a:t>
            </a:r>
            <a:endParaRPr sz="1900">
              <a:solidFill>
                <a:srgbClr val="183718"/>
              </a:solidFill>
              <a:latin typeface="Space Grotesk"/>
              <a:ea typeface="Space Grotesk"/>
              <a:cs typeface="Space Grotesk"/>
              <a:sym typeface="Space Grotesk"/>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780" name="Shape 780"/>
        <p:cNvGrpSpPr/>
        <p:nvPr/>
      </p:nvGrpSpPr>
      <p:grpSpPr>
        <a:xfrm>
          <a:off x="0" y="0"/>
          <a:ext cx="0" cy="0"/>
          <a:chOff x="0" y="0"/>
          <a:chExt cx="0" cy="0"/>
        </a:xfrm>
      </p:grpSpPr>
      <p:pic>
        <p:nvPicPr>
          <p:cNvPr id="781" name="Google Shape;781;p64"/>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782" name="Google Shape;782;p64"/>
          <p:cNvPicPr preferRelativeResize="0"/>
          <p:nvPr/>
        </p:nvPicPr>
        <p:blipFill rotWithShape="1">
          <a:blip r:embed="rId4">
            <a:alphaModFix/>
          </a:blip>
          <a:srcRect b="0" l="0" r="0" t="0"/>
          <a:stretch/>
        </p:blipFill>
        <p:spPr>
          <a:xfrm>
            <a:off x="4738925" y="947200"/>
            <a:ext cx="3727200" cy="3375392"/>
          </a:xfrm>
          <a:prstGeom prst="rect">
            <a:avLst/>
          </a:prstGeom>
          <a:noFill/>
          <a:ln>
            <a:noFill/>
          </a:ln>
        </p:spPr>
      </p:pic>
      <p:sp>
        <p:nvSpPr>
          <p:cNvPr id="783" name="Google Shape;783;p64"/>
          <p:cNvSpPr txBox="1"/>
          <p:nvPr>
            <p:ph idx="4294967295" type="ctrTitle"/>
          </p:nvPr>
        </p:nvSpPr>
        <p:spPr>
          <a:xfrm>
            <a:off x="701950" y="2016463"/>
            <a:ext cx="3727200" cy="1600800"/>
          </a:xfrm>
          <a:prstGeom prst="rect">
            <a:avLst/>
          </a:prstGeom>
        </p:spPr>
        <p:txBody>
          <a:bodyPr anchorCtr="0" anchor="t" bIns="0" lIns="0" spcFirstLastPara="1" rIns="91425" wrap="square" tIns="0">
            <a:spAutoFit/>
          </a:bodyPr>
          <a:lstStyle/>
          <a:p>
            <a:pPr indent="0" lvl="0" marL="0" rtl="0" algn="l">
              <a:spcBef>
                <a:spcPts val="0"/>
              </a:spcBef>
              <a:spcAft>
                <a:spcPts val="0"/>
              </a:spcAft>
              <a:buNone/>
            </a:pPr>
            <a:r>
              <a:rPr lang="en" sz="5200">
                <a:solidFill>
                  <a:srgbClr val="C401C4"/>
                </a:solidFill>
                <a:latin typeface="Space Grotesk Medium"/>
                <a:ea typeface="Space Grotesk Medium"/>
                <a:cs typeface="Space Grotesk Medium"/>
                <a:sym typeface="Space Grotesk Medium"/>
              </a:rPr>
              <a:t>&gt;</a:t>
            </a:r>
            <a:r>
              <a:rPr lang="en" sz="5200">
                <a:solidFill>
                  <a:srgbClr val="F4F0E0"/>
                </a:solidFill>
                <a:latin typeface="Space Grotesk Medium"/>
                <a:ea typeface="Space Grotesk Medium"/>
                <a:cs typeface="Space Grotesk Medium"/>
                <a:sym typeface="Space Grotesk Medium"/>
              </a:rPr>
              <a:t>Title goes here</a:t>
            </a:r>
            <a:endParaRPr sz="5200">
              <a:solidFill>
                <a:srgbClr val="F4F0E0"/>
              </a:solidFill>
              <a:latin typeface="Space Grotesk Medium"/>
              <a:ea typeface="Space Grotesk Medium"/>
              <a:cs typeface="Space Grotesk Medium"/>
              <a:sym typeface="Space Grotesk Medium"/>
            </a:endParaRPr>
          </a:p>
        </p:txBody>
      </p:sp>
      <p:sp>
        <p:nvSpPr>
          <p:cNvPr id="784" name="Google Shape;784;p64"/>
          <p:cNvSpPr txBox="1"/>
          <p:nvPr>
            <p:ph idx="4294967295" type="ctrTitle"/>
          </p:nvPr>
        </p:nvSpPr>
        <p:spPr>
          <a:xfrm>
            <a:off x="709459" y="1652525"/>
            <a:ext cx="3727200" cy="2925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788" name="Shape 788"/>
        <p:cNvGrpSpPr/>
        <p:nvPr/>
      </p:nvGrpSpPr>
      <p:grpSpPr>
        <a:xfrm>
          <a:off x="0" y="0"/>
          <a:ext cx="0" cy="0"/>
          <a:chOff x="0" y="0"/>
          <a:chExt cx="0" cy="0"/>
        </a:xfrm>
      </p:grpSpPr>
      <p:pic>
        <p:nvPicPr>
          <p:cNvPr id="789" name="Google Shape;789;p65"/>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790" name="Google Shape;790;p65"/>
          <p:cNvPicPr preferRelativeResize="0"/>
          <p:nvPr/>
        </p:nvPicPr>
        <p:blipFill rotWithShape="1">
          <a:blip r:embed="rId4">
            <a:alphaModFix/>
          </a:blip>
          <a:srcRect b="0" l="0" r="0" t="0"/>
          <a:stretch/>
        </p:blipFill>
        <p:spPr>
          <a:xfrm>
            <a:off x="4738925" y="947200"/>
            <a:ext cx="3727200" cy="3375392"/>
          </a:xfrm>
          <a:prstGeom prst="rect">
            <a:avLst/>
          </a:prstGeom>
          <a:noFill/>
          <a:ln>
            <a:noFill/>
          </a:ln>
        </p:spPr>
      </p:pic>
      <p:sp>
        <p:nvSpPr>
          <p:cNvPr id="791" name="Google Shape;791;p65"/>
          <p:cNvSpPr txBox="1"/>
          <p:nvPr>
            <p:ph idx="4294967295" type="ctrTitle"/>
          </p:nvPr>
        </p:nvSpPr>
        <p:spPr>
          <a:xfrm>
            <a:off x="701950" y="2016463"/>
            <a:ext cx="3727200" cy="1600800"/>
          </a:xfrm>
          <a:prstGeom prst="rect">
            <a:avLst/>
          </a:prstGeom>
        </p:spPr>
        <p:txBody>
          <a:bodyPr anchorCtr="0" anchor="t" bIns="0" lIns="0" spcFirstLastPara="1" rIns="91425" wrap="square" tIns="0">
            <a:spAutoFit/>
          </a:bodyPr>
          <a:lstStyle/>
          <a:p>
            <a:pPr indent="0" lvl="0" marL="0" rtl="0" algn="l">
              <a:spcBef>
                <a:spcPts val="0"/>
              </a:spcBef>
              <a:spcAft>
                <a:spcPts val="0"/>
              </a:spcAft>
              <a:buNone/>
            </a:pPr>
            <a:r>
              <a:rPr lang="en" sz="5200">
                <a:solidFill>
                  <a:srgbClr val="C401C4"/>
                </a:solidFill>
                <a:latin typeface="Space Grotesk Medium"/>
                <a:ea typeface="Space Grotesk Medium"/>
                <a:cs typeface="Space Grotesk Medium"/>
                <a:sym typeface="Space Grotesk Medium"/>
              </a:rPr>
              <a:t>&gt;</a:t>
            </a:r>
            <a:r>
              <a:rPr lang="en" sz="5200">
                <a:solidFill>
                  <a:srgbClr val="F4F0E0"/>
                </a:solidFill>
                <a:latin typeface="Space Grotesk Medium"/>
                <a:ea typeface="Space Grotesk Medium"/>
                <a:cs typeface="Space Grotesk Medium"/>
                <a:sym typeface="Space Grotesk Medium"/>
              </a:rPr>
              <a:t>Title goes here</a:t>
            </a:r>
            <a:endParaRPr sz="5200">
              <a:solidFill>
                <a:srgbClr val="F4F0E0"/>
              </a:solidFill>
              <a:latin typeface="Space Grotesk Medium"/>
              <a:ea typeface="Space Grotesk Medium"/>
              <a:cs typeface="Space Grotesk Medium"/>
              <a:sym typeface="Space Grotesk Medium"/>
            </a:endParaRPr>
          </a:p>
        </p:txBody>
      </p:sp>
      <p:sp>
        <p:nvSpPr>
          <p:cNvPr id="792" name="Google Shape;792;p65"/>
          <p:cNvSpPr txBox="1"/>
          <p:nvPr>
            <p:ph idx="4294967295" type="ctrTitle"/>
          </p:nvPr>
        </p:nvSpPr>
        <p:spPr>
          <a:xfrm>
            <a:off x="709459" y="1652525"/>
            <a:ext cx="3727200" cy="292500"/>
          </a:xfrm>
          <a:prstGeom prst="rect">
            <a:avLst/>
          </a:prstGeom>
        </p:spPr>
        <p:txBody>
          <a:bodyPr anchorCtr="0" anchor="t"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796" name="Shape 796"/>
        <p:cNvGrpSpPr/>
        <p:nvPr/>
      </p:nvGrpSpPr>
      <p:grpSpPr>
        <a:xfrm>
          <a:off x="0" y="0"/>
          <a:ext cx="0" cy="0"/>
          <a:chOff x="0" y="0"/>
          <a:chExt cx="0" cy="0"/>
        </a:xfrm>
      </p:grpSpPr>
      <p:pic>
        <p:nvPicPr>
          <p:cNvPr id="797" name="Google Shape;797;p66"/>
          <p:cNvPicPr preferRelativeResize="0"/>
          <p:nvPr/>
        </p:nvPicPr>
        <p:blipFill rotWithShape="1">
          <a:blip r:embed="rId3">
            <a:alphaModFix/>
          </a:blip>
          <a:srcRect b="0" l="0" r="0" t="0"/>
          <a:stretch/>
        </p:blipFill>
        <p:spPr>
          <a:xfrm>
            <a:off x="701950" y="4663525"/>
            <a:ext cx="274075" cy="274075"/>
          </a:xfrm>
          <a:prstGeom prst="rect">
            <a:avLst/>
          </a:prstGeom>
          <a:noFill/>
          <a:ln>
            <a:noFill/>
          </a:ln>
        </p:spPr>
      </p:pic>
      <p:sp>
        <p:nvSpPr>
          <p:cNvPr id="798" name="Google Shape;798;p66"/>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799" name="Google Shape;799;p66"/>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800" name="Google Shape;800;p66"/>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801" name="Google Shape;801;p66"/>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C1C1C"/>
                </a:solidFill>
                <a:latin typeface="Space Grotesk"/>
                <a:ea typeface="Space Grotesk"/>
                <a:cs typeface="Space Grotesk"/>
                <a:sym typeface="Space Grotesk"/>
              </a:rPr>
              <a:t>Add short description</a:t>
            </a:r>
            <a:endParaRPr sz="1900">
              <a:solidFill>
                <a:srgbClr val="1C1C1C"/>
              </a:solidFill>
              <a:latin typeface="Space Grotesk"/>
              <a:ea typeface="Space Grotesk"/>
              <a:cs typeface="Space Grotesk"/>
              <a:sym typeface="Space Grotesk"/>
            </a:endParaRPr>
          </a:p>
        </p:txBody>
      </p:sp>
      <p:sp>
        <p:nvSpPr>
          <p:cNvPr id="802" name="Google Shape;802;p66"/>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C1C1C"/>
                </a:solidFill>
                <a:latin typeface="Space Grotesk Medium"/>
                <a:ea typeface="Space Grotesk Medium"/>
                <a:cs typeface="Space Grotesk Medium"/>
                <a:sym typeface="Space Grotesk Medium"/>
              </a:rPr>
              <a:t>Title goes here</a:t>
            </a:r>
            <a:endParaRPr sz="3700">
              <a:solidFill>
                <a:srgbClr val="1C1C1C"/>
              </a:solidFill>
              <a:latin typeface="Space Grotesk Medium"/>
              <a:ea typeface="Space Grotesk Medium"/>
              <a:cs typeface="Space Grotesk Medium"/>
              <a:sym typeface="Space Grotesk Medium"/>
            </a:endParaRPr>
          </a:p>
        </p:txBody>
      </p:sp>
      <p:sp>
        <p:nvSpPr>
          <p:cNvPr id="803" name="Google Shape;803;p66"/>
          <p:cNvSpPr txBox="1"/>
          <p:nvPr>
            <p:ph type="ctrTitle"/>
          </p:nvPr>
        </p:nvSpPr>
        <p:spPr>
          <a:xfrm>
            <a:off x="703371" y="1754486"/>
            <a:ext cx="77529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804" name="Google Shape;804;p66"/>
          <p:cNvSpPr txBox="1"/>
          <p:nvPr>
            <p:ph type="ctrTitle"/>
          </p:nvPr>
        </p:nvSpPr>
        <p:spPr>
          <a:xfrm>
            <a:off x="703371" y="2173156"/>
            <a:ext cx="77529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consectetur. Sed tellus blandit enim pretium sit.</a:t>
            </a:r>
            <a:endParaRPr sz="1500">
              <a:solidFill>
                <a:srgbClr val="1C1C1C"/>
              </a:solidFill>
              <a:latin typeface="Space Grotesk"/>
              <a:ea typeface="Space Grotesk"/>
              <a:cs typeface="Space Grotesk"/>
              <a:sym typeface="Space Grotesk"/>
            </a:endParaRPr>
          </a:p>
        </p:txBody>
      </p:sp>
      <p:sp>
        <p:nvSpPr>
          <p:cNvPr id="805" name="Google Shape;805;p66"/>
          <p:cNvSpPr txBox="1"/>
          <p:nvPr>
            <p:ph type="ctrTitle"/>
          </p:nvPr>
        </p:nvSpPr>
        <p:spPr>
          <a:xfrm>
            <a:off x="703371" y="2640955"/>
            <a:ext cx="77529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806" name="Google Shape;806;p66"/>
          <p:cNvSpPr txBox="1"/>
          <p:nvPr>
            <p:ph type="ctrTitle"/>
          </p:nvPr>
        </p:nvSpPr>
        <p:spPr>
          <a:xfrm>
            <a:off x="703371" y="3059625"/>
            <a:ext cx="77529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consectetur. Sed tellus blandit enim pretium sit.</a:t>
            </a:r>
            <a:endParaRPr sz="1500">
              <a:solidFill>
                <a:srgbClr val="1C1C1C"/>
              </a:solidFill>
              <a:latin typeface="Space Grotesk"/>
              <a:ea typeface="Space Grotesk"/>
              <a:cs typeface="Space Grotesk"/>
              <a:sym typeface="Space Grotesk"/>
            </a:endParaRPr>
          </a:p>
        </p:txBody>
      </p:sp>
      <p:sp>
        <p:nvSpPr>
          <p:cNvPr id="807" name="Google Shape;807;p66"/>
          <p:cNvSpPr txBox="1"/>
          <p:nvPr>
            <p:ph type="ctrTitle"/>
          </p:nvPr>
        </p:nvSpPr>
        <p:spPr>
          <a:xfrm>
            <a:off x="703371" y="3527430"/>
            <a:ext cx="77529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808" name="Google Shape;808;p66"/>
          <p:cNvSpPr txBox="1"/>
          <p:nvPr>
            <p:ph type="ctrTitle"/>
          </p:nvPr>
        </p:nvSpPr>
        <p:spPr>
          <a:xfrm>
            <a:off x="703371" y="3946100"/>
            <a:ext cx="77529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consectetur. Sed tellus blandit enim pretium sit.</a:t>
            </a:r>
            <a:endParaRPr sz="1500">
              <a:solidFill>
                <a:srgbClr val="1C1C1C"/>
              </a:solidFill>
              <a:latin typeface="Space Grotesk"/>
              <a:ea typeface="Space Grotesk"/>
              <a:cs typeface="Space Grotesk"/>
              <a:sym typeface="Space Grotesk"/>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812" name="Shape 812"/>
        <p:cNvGrpSpPr/>
        <p:nvPr/>
      </p:nvGrpSpPr>
      <p:grpSpPr>
        <a:xfrm>
          <a:off x="0" y="0"/>
          <a:ext cx="0" cy="0"/>
          <a:chOff x="0" y="0"/>
          <a:chExt cx="0" cy="0"/>
        </a:xfrm>
      </p:grpSpPr>
      <p:pic>
        <p:nvPicPr>
          <p:cNvPr id="813" name="Google Shape;813;p67"/>
          <p:cNvPicPr preferRelativeResize="0"/>
          <p:nvPr/>
        </p:nvPicPr>
        <p:blipFill rotWithShape="1">
          <a:blip r:embed="rId3">
            <a:alphaModFix/>
          </a:blip>
          <a:srcRect b="0" l="0" r="0" t="0"/>
          <a:stretch/>
        </p:blipFill>
        <p:spPr>
          <a:xfrm>
            <a:off x="701950" y="4663525"/>
            <a:ext cx="274075" cy="274075"/>
          </a:xfrm>
          <a:prstGeom prst="rect">
            <a:avLst/>
          </a:prstGeom>
          <a:noFill/>
          <a:ln>
            <a:noFill/>
          </a:ln>
        </p:spPr>
      </p:pic>
      <p:sp>
        <p:nvSpPr>
          <p:cNvPr id="814" name="Google Shape;814;p67"/>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83718"/>
                </a:solidFill>
                <a:latin typeface="Space Grotesk Medium"/>
                <a:ea typeface="Space Grotesk Medium"/>
                <a:cs typeface="Space Grotesk Medium"/>
                <a:sym typeface="Space Grotesk Medium"/>
              </a:rPr>
              <a:t>Hacktoberfest: Section title goes here</a:t>
            </a:r>
            <a:endParaRPr sz="1100">
              <a:solidFill>
                <a:srgbClr val="183718"/>
              </a:solidFill>
              <a:latin typeface="Space Grotesk Medium"/>
              <a:ea typeface="Space Grotesk Medium"/>
              <a:cs typeface="Space Grotesk Medium"/>
              <a:sym typeface="Space Grotesk Medium"/>
            </a:endParaRPr>
          </a:p>
        </p:txBody>
      </p:sp>
      <p:sp>
        <p:nvSpPr>
          <p:cNvPr id="815" name="Google Shape;815;p67"/>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816" name="Google Shape;816;p67"/>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817" name="Google Shape;817;p67"/>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83718"/>
                </a:solidFill>
                <a:latin typeface="Space Grotesk"/>
                <a:ea typeface="Space Grotesk"/>
                <a:cs typeface="Space Grotesk"/>
                <a:sym typeface="Space Grotesk"/>
              </a:rPr>
              <a:t>Add short description</a:t>
            </a:r>
            <a:endParaRPr sz="1900">
              <a:solidFill>
                <a:srgbClr val="183718"/>
              </a:solidFill>
              <a:latin typeface="Space Grotesk"/>
              <a:ea typeface="Space Grotesk"/>
              <a:cs typeface="Space Grotesk"/>
              <a:sym typeface="Space Grotesk"/>
            </a:endParaRPr>
          </a:p>
        </p:txBody>
      </p:sp>
      <p:sp>
        <p:nvSpPr>
          <p:cNvPr id="818" name="Google Shape;818;p67"/>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83718"/>
                </a:solidFill>
                <a:latin typeface="Space Grotesk Medium"/>
                <a:ea typeface="Space Grotesk Medium"/>
                <a:cs typeface="Space Grotesk Medium"/>
                <a:sym typeface="Space Grotesk Medium"/>
              </a:rPr>
              <a:t>Title goes here</a:t>
            </a:r>
            <a:endParaRPr sz="3700">
              <a:solidFill>
                <a:srgbClr val="183718"/>
              </a:solidFill>
              <a:latin typeface="Space Grotesk Medium"/>
              <a:ea typeface="Space Grotesk Medium"/>
              <a:cs typeface="Space Grotesk Medium"/>
              <a:sym typeface="Space Grotesk Medium"/>
            </a:endParaRPr>
          </a:p>
        </p:txBody>
      </p:sp>
      <p:sp>
        <p:nvSpPr>
          <p:cNvPr id="819" name="Google Shape;819;p67"/>
          <p:cNvSpPr txBox="1"/>
          <p:nvPr>
            <p:ph type="ctrTitle"/>
          </p:nvPr>
        </p:nvSpPr>
        <p:spPr>
          <a:xfrm>
            <a:off x="703371" y="1754486"/>
            <a:ext cx="77529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820" name="Google Shape;820;p67"/>
          <p:cNvSpPr txBox="1"/>
          <p:nvPr>
            <p:ph type="ctrTitle"/>
          </p:nvPr>
        </p:nvSpPr>
        <p:spPr>
          <a:xfrm>
            <a:off x="703371" y="2173156"/>
            <a:ext cx="77529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consectetur. Sed tellus blandit enim pretium sit.</a:t>
            </a:r>
            <a:endParaRPr sz="1500">
              <a:solidFill>
                <a:srgbClr val="183718"/>
              </a:solidFill>
              <a:latin typeface="Space Grotesk"/>
              <a:ea typeface="Space Grotesk"/>
              <a:cs typeface="Space Grotesk"/>
              <a:sym typeface="Space Grotesk"/>
            </a:endParaRPr>
          </a:p>
        </p:txBody>
      </p:sp>
      <p:sp>
        <p:nvSpPr>
          <p:cNvPr id="821" name="Google Shape;821;p67"/>
          <p:cNvSpPr txBox="1"/>
          <p:nvPr>
            <p:ph type="ctrTitle"/>
          </p:nvPr>
        </p:nvSpPr>
        <p:spPr>
          <a:xfrm>
            <a:off x="703371" y="2640955"/>
            <a:ext cx="77529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822" name="Google Shape;822;p67"/>
          <p:cNvSpPr txBox="1"/>
          <p:nvPr>
            <p:ph type="ctrTitle"/>
          </p:nvPr>
        </p:nvSpPr>
        <p:spPr>
          <a:xfrm>
            <a:off x="703371" y="3059625"/>
            <a:ext cx="77529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consectetur. Sed tellus blandit enim pretium sit.</a:t>
            </a:r>
            <a:endParaRPr sz="1500">
              <a:solidFill>
                <a:srgbClr val="183718"/>
              </a:solidFill>
              <a:latin typeface="Space Grotesk"/>
              <a:ea typeface="Space Grotesk"/>
              <a:cs typeface="Space Grotesk"/>
              <a:sym typeface="Space Grotesk"/>
            </a:endParaRPr>
          </a:p>
        </p:txBody>
      </p:sp>
      <p:sp>
        <p:nvSpPr>
          <p:cNvPr id="823" name="Google Shape;823;p67"/>
          <p:cNvSpPr txBox="1"/>
          <p:nvPr>
            <p:ph type="ctrTitle"/>
          </p:nvPr>
        </p:nvSpPr>
        <p:spPr>
          <a:xfrm>
            <a:off x="703371" y="3527430"/>
            <a:ext cx="77529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824" name="Google Shape;824;p67"/>
          <p:cNvSpPr txBox="1"/>
          <p:nvPr>
            <p:ph type="ctrTitle"/>
          </p:nvPr>
        </p:nvSpPr>
        <p:spPr>
          <a:xfrm>
            <a:off x="703371" y="3946100"/>
            <a:ext cx="77529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consectetur. Sed tellus blandit enim pretium sit.</a:t>
            </a:r>
            <a:endParaRPr sz="1500">
              <a:solidFill>
                <a:srgbClr val="183718"/>
              </a:solidFill>
              <a:latin typeface="Space Grotesk"/>
              <a:ea typeface="Space Grotesk"/>
              <a:cs typeface="Space Grotesk"/>
              <a:sym typeface="Space Grotesk"/>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828" name="Shape 828"/>
        <p:cNvGrpSpPr/>
        <p:nvPr/>
      </p:nvGrpSpPr>
      <p:grpSpPr>
        <a:xfrm>
          <a:off x="0" y="0"/>
          <a:ext cx="0" cy="0"/>
          <a:chOff x="0" y="0"/>
          <a:chExt cx="0" cy="0"/>
        </a:xfrm>
      </p:grpSpPr>
      <p:pic>
        <p:nvPicPr>
          <p:cNvPr id="829" name="Google Shape;829;p68"/>
          <p:cNvPicPr preferRelativeResize="0"/>
          <p:nvPr/>
        </p:nvPicPr>
        <p:blipFill rotWithShape="1">
          <a:blip r:embed="rId3">
            <a:alphaModFix/>
          </a:blip>
          <a:srcRect b="0" l="0" r="0" t="0"/>
          <a:stretch/>
        </p:blipFill>
        <p:spPr>
          <a:xfrm>
            <a:off x="701950" y="4663525"/>
            <a:ext cx="274075" cy="274075"/>
          </a:xfrm>
          <a:prstGeom prst="rect">
            <a:avLst/>
          </a:prstGeom>
          <a:noFill/>
          <a:ln>
            <a:noFill/>
          </a:ln>
        </p:spPr>
      </p:pic>
      <p:sp>
        <p:nvSpPr>
          <p:cNvPr id="830" name="Google Shape;830;p68"/>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831" name="Google Shape;831;p68"/>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832" name="Google Shape;832;p68"/>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833" name="Google Shape;833;p68"/>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834" name="Google Shape;834;p68"/>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835" name="Google Shape;835;p68"/>
          <p:cNvSpPr txBox="1"/>
          <p:nvPr>
            <p:ph type="ctrTitle"/>
          </p:nvPr>
        </p:nvSpPr>
        <p:spPr>
          <a:xfrm>
            <a:off x="703371" y="1754486"/>
            <a:ext cx="77529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836" name="Google Shape;836;p68"/>
          <p:cNvSpPr txBox="1"/>
          <p:nvPr>
            <p:ph type="ctrTitle"/>
          </p:nvPr>
        </p:nvSpPr>
        <p:spPr>
          <a:xfrm>
            <a:off x="703371" y="2173156"/>
            <a:ext cx="77529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 pretium sit.</a:t>
            </a:r>
            <a:endParaRPr sz="1500">
              <a:solidFill>
                <a:srgbClr val="F4F0E0"/>
              </a:solidFill>
              <a:latin typeface="Space Grotesk"/>
              <a:ea typeface="Space Grotesk"/>
              <a:cs typeface="Space Grotesk"/>
              <a:sym typeface="Space Grotesk"/>
            </a:endParaRPr>
          </a:p>
        </p:txBody>
      </p:sp>
      <p:sp>
        <p:nvSpPr>
          <p:cNvPr id="837" name="Google Shape;837;p68"/>
          <p:cNvSpPr txBox="1"/>
          <p:nvPr>
            <p:ph type="ctrTitle"/>
          </p:nvPr>
        </p:nvSpPr>
        <p:spPr>
          <a:xfrm>
            <a:off x="703371" y="2640955"/>
            <a:ext cx="77529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838" name="Google Shape;838;p68"/>
          <p:cNvSpPr txBox="1"/>
          <p:nvPr>
            <p:ph type="ctrTitle"/>
          </p:nvPr>
        </p:nvSpPr>
        <p:spPr>
          <a:xfrm>
            <a:off x="703371" y="3059625"/>
            <a:ext cx="77529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 pretium sit.</a:t>
            </a:r>
            <a:endParaRPr sz="1500">
              <a:solidFill>
                <a:srgbClr val="F4F0E0"/>
              </a:solidFill>
              <a:latin typeface="Space Grotesk"/>
              <a:ea typeface="Space Grotesk"/>
              <a:cs typeface="Space Grotesk"/>
              <a:sym typeface="Space Grotesk"/>
            </a:endParaRPr>
          </a:p>
        </p:txBody>
      </p:sp>
      <p:sp>
        <p:nvSpPr>
          <p:cNvPr id="839" name="Google Shape;839;p68"/>
          <p:cNvSpPr txBox="1"/>
          <p:nvPr>
            <p:ph type="ctrTitle"/>
          </p:nvPr>
        </p:nvSpPr>
        <p:spPr>
          <a:xfrm>
            <a:off x="703371" y="3527430"/>
            <a:ext cx="77529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840" name="Google Shape;840;p68"/>
          <p:cNvSpPr txBox="1"/>
          <p:nvPr>
            <p:ph type="ctrTitle"/>
          </p:nvPr>
        </p:nvSpPr>
        <p:spPr>
          <a:xfrm>
            <a:off x="703371" y="3946100"/>
            <a:ext cx="77529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 pretium sit.</a:t>
            </a:r>
            <a:endParaRPr sz="1500">
              <a:solidFill>
                <a:srgbClr val="F4F0E0"/>
              </a:solidFill>
              <a:latin typeface="Space Grotesk"/>
              <a:ea typeface="Space Grotesk"/>
              <a:cs typeface="Space Grotesk"/>
              <a:sym typeface="Space Grotesk"/>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844" name="Shape 844"/>
        <p:cNvGrpSpPr/>
        <p:nvPr/>
      </p:nvGrpSpPr>
      <p:grpSpPr>
        <a:xfrm>
          <a:off x="0" y="0"/>
          <a:ext cx="0" cy="0"/>
          <a:chOff x="0" y="0"/>
          <a:chExt cx="0" cy="0"/>
        </a:xfrm>
      </p:grpSpPr>
      <p:pic>
        <p:nvPicPr>
          <p:cNvPr id="845" name="Google Shape;845;p69"/>
          <p:cNvPicPr preferRelativeResize="0"/>
          <p:nvPr/>
        </p:nvPicPr>
        <p:blipFill rotWithShape="1">
          <a:blip r:embed="rId3">
            <a:alphaModFix/>
          </a:blip>
          <a:srcRect b="0" l="0" r="0" t="0"/>
          <a:stretch/>
        </p:blipFill>
        <p:spPr>
          <a:xfrm>
            <a:off x="701950" y="4663525"/>
            <a:ext cx="274075" cy="274075"/>
          </a:xfrm>
          <a:prstGeom prst="rect">
            <a:avLst/>
          </a:prstGeom>
          <a:noFill/>
          <a:ln>
            <a:noFill/>
          </a:ln>
        </p:spPr>
      </p:pic>
      <p:sp>
        <p:nvSpPr>
          <p:cNvPr id="846" name="Google Shape;846;p69"/>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847" name="Google Shape;847;p69"/>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848" name="Google Shape;848;p69"/>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849" name="Google Shape;849;p69"/>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850" name="Google Shape;850;p69"/>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851" name="Google Shape;851;p69"/>
          <p:cNvSpPr txBox="1"/>
          <p:nvPr>
            <p:ph type="ctrTitle"/>
          </p:nvPr>
        </p:nvSpPr>
        <p:spPr>
          <a:xfrm>
            <a:off x="703371" y="1754486"/>
            <a:ext cx="77529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852" name="Google Shape;852;p69"/>
          <p:cNvSpPr txBox="1"/>
          <p:nvPr>
            <p:ph type="ctrTitle"/>
          </p:nvPr>
        </p:nvSpPr>
        <p:spPr>
          <a:xfrm>
            <a:off x="703371" y="2173156"/>
            <a:ext cx="77529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 pretium sit.</a:t>
            </a:r>
            <a:endParaRPr sz="1500">
              <a:solidFill>
                <a:srgbClr val="F4F0E0"/>
              </a:solidFill>
              <a:latin typeface="Space Grotesk"/>
              <a:ea typeface="Space Grotesk"/>
              <a:cs typeface="Space Grotesk"/>
              <a:sym typeface="Space Grotesk"/>
            </a:endParaRPr>
          </a:p>
        </p:txBody>
      </p:sp>
      <p:sp>
        <p:nvSpPr>
          <p:cNvPr id="853" name="Google Shape;853;p69"/>
          <p:cNvSpPr txBox="1"/>
          <p:nvPr>
            <p:ph type="ctrTitle"/>
          </p:nvPr>
        </p:nvSpPr>
        <p:spPr>
          <a:xfrm>
            <a:off x="703371" y="2640955"/>
            <a:ext cx="77529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854" name="Google Shape;854;p69"/>
          <p:cNvSpPr txBox="1"/>
          <p:nvPr>
            <p:ph type="ctrTitle"/>
          </p:nvPr>
        </p:nvSpPr>
        <p:spPr>
          <a:xfrm>
            <a:off x="703371" y="3059625"/>
            <a:ext cx="77529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 pretium sit.</a:t>
            </a:r>
            <a:endParaRPr sz="1500">
              <a:solidFill>
                <a:srgbClr val="F4F0E0"/>
              </a:solidFill>
              <a:latin typeface="Space Grotesk"/>
              <a:ea typeface="Space Grotesk"/>
              <a:cs typeface="Space Grotesk"/>
              <a:sym typeface="Space Grotesk"/>
            </a:endParaRPr>
          </a:p>
        </p:txBody>
      </p:sp>
      <p:sp>
        <p:nvSpPr>
          <p:cNvPr id="855" name="Google Shape;855;p69"/>
          <p:cNvSpPr txBox="1"/>
          <p:nvPr>
            <p:ph type="ctrTitle"/>
          </p:nvPr>
        </p:nvSpPr>
        <p:spPr>
          <a:xfrm>
            <a:off x="703371" y="3527430"/>
            <a:ext cx="77529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856" name="Google Shape;856;p69"/>
          <p:cNvSpPr txBox="1"/>
          <p:nvPr>
            <p:ph type="ctrTitle"/>
          </p:nvPr>
        </p:nvSpPr>
        <p:spPr>
          <a:xfrm>
            <a:off x="703371" y="3946100"/>
            <a:ext cx="77529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 pretium sit.</a:t>
            </a:r>
            <a:endParaRPr sz="1500">
              <a:solidFill>
                <a:srgbClr val="F4F0E0"/>
              </a:solidFill>
              <a:latin typeface="Space Grotesk"/>
              <a:ea typeface="Space Grotesk"/>
              <a:cs typeface="Space Grotesk"/>
              <a:sym typeface="Space Grotesk"/>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860" name="Shape 860"/>
        <p:cNvGrpSpPr/>
        <p:nvPr/>
      </p:nvGrpSpPr>
      <p:grpSpPr>
        <a:xfrm>
          <a:off x="0" y="0"/>
          <a:ext cx="0" cy="0"/>
          <a:chOff x="0" y="0"/>
          <a:chExt cx="0" cy="0"/>
        </a:xfrm>
      </p:grpSpPr>
      <p:pic>
        <p:nvPicPr>
          <p:cNvPr id="861" name="Google Shape;861;p70"/>
          <p:cNvPicPr preferRelativeResize="0"/>
          <p:nvPr/>
        </p:nvPicPr>
        <p:blipFill rotWithShape="1">
          <a:blip r:embed="rId3">
            <a:alphaModFix/>
          </a:blip>
          <a:srcRect b="0" l="0" r="0" t="0"/>
          <a:stretch/>
        </p:blipFill>
        <p:spPr>
          <a:xfrm>
            <a:off x="701950" y="4663525"/>
            <a:ext cx="274075" cy="274075"/>
          </a:xfrm>
          <a:prstGeom prst="rect">
            <a:avLst/>
          </a:prstGeom>
          <a:noFill/>
          <a:ln>
            <a:noFill/>
          </a:ln>
        </p:spPr>
      </p:pic>
      <p:sp>
        <p:nvSpPr>
          <p:cNvPr id="862" name="Google Shape;862;p70"/>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863" name="Google Shape;863;p70"/>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864" name="Google Shape;864;p70"/>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865" name="Google Shape;865;p70"/>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C1C1C"/>
                </a:solidFill>
                <a:latin typeface="Space Grotesk"/>
                <a:ea typeface="Space Grotesk"/>
                <a:cs typeface="Space Grotesk"/>
                <a:sym typeface="Space Grotesk"/>
              </a:rPr>
              <a:t>Add short description</a:t>
            </a:r>
            <a:endParaRPr sz="1900">
              <a:solidFill>
                <a:srgbClr val="1C1C1C"/>
              </a:solidFill>
              <a:latin typeface="Space Grotesk"/>
              <a:ea typeface="Space Grotesk"/>
              <a:cs typeface="Space Grotesk"/>
              <a:sym typeface="Space Grotesk"/>
            </a:endParaRPr>
          </a:p>
        </p:txBody>
      </p:sp>
      <p:sp>
        <p:nvSpPr>
          <p:cNvPr id="866" name="Google Shape;866;p70"/>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C1C1C"/>
                </a:solidFill>
                <a:latin typeface="Space Grotesk Medium"/>
                <a:ea typeface="Space Grotesk Medium"/>
                <a:cs typeface="Space Grotesk Medium"/>
                <a:sym typeface="Space Grotesk Medium"/>
              </a:rPr>
              <a:t>Title goes here</a:t>
            </a:r>
            <a:endParaRPr sz="3700">
              <a:solidFill>
                <a:srgbClr val="1C1C1C"/>
              </a:solidFill>
              <a:latin typeface="Space Grotesk Medium"/>
              <a:ea typeface="Space Grotesk Medium"/>
              <a:cs typeface="Space Grotesk Medium"/>
              <a:sym typeface="Space Grotesk Medium"/>
            </a:endParaRPr>
          </a:p>
        </p:txBody>
      </p:sp>
      <p:sp>
        <p:nvSpPr>
          <p:cNvPr id="867" name="Google Shape;867;p70"/>
          <p:cNvSpPr txBox="1"/>
          <p:nvPr>
            <p:ph type="ctrTitle"/>
          </p:nvPr>
        </p:nvSpPr>
        <p:spPr>
          <a:xfrm>
            <a:off x="703373" y="175447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868" name="Google Shape;868;p70"/>
          <p:cNvSpPr txBox="1"/>
          <p:nvPr>
            <p:ph type="ctrTitle"/>
          </p:nvPr>
        </p:nvSpPr>
        <p:spPr>
          <a:xfrm>
            <a:off x="703373" y="217314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a:t>
            </a:r>
            <a:endParaRPr sz="1500">
              <a:solidFill>
                <a:srgbClr val="1C1C1C"/>
              </a:solidFill>
              <a:latin typeface="Space Grotesk"/>
              <a:ea typeface="Space Grotesk"/>
              <a:cs typeface="Space Grotesk"/>
              <a:sym typeface="Space Grotesk"/>
            </a:endParaRPr>
          </a:p>
        </p:txBody>
      </p:sp>
      <p:sp>
        <p:nvSpPr>
          <p:cNvPr id="869" name="Google Shape;869;p70"/>
          <p:cNvSpPr txBox="1"/>
          <p:nvPr>
            <p:ph type="ctrTitle"/>
          </p:nvPr>
        </p:nvSpPr>
        <p:spPr>
          <a:xfrm>
            <a:off x="703373" y="2640950"/>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870" name="Google Shape;870;p70"/>
          <p:cNvSpPr txBox="1"/>
          <p:nvPr>
            <p:ph type="ctrTitle"/>
          </p:nvPr>
        </p:nvSpPr>
        <p:spPr>
          <a:xfrm>
            <a:off x="703373" y="3059623"/>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a:t>
            </a:r>
            <a:endParaRPr sz="1500">
              <a:solidFill>
                <a:srgbClr val="1C1C1C"/>
              </a:solidFill>
              <a:latin typeface="Space Grotesk"/>
              <a:ea typeface="Space Grotesk"/>
              <a:cs typeface="Space Grotesk"/>
              <a:sym typeface="Space Grotesk"/>
            </a:endParaRPr>
          </a:p>
        </p:txBody>
      </p:sp>
      <p:sp>
        <p:nvSpPr>
          <p:cNvPr id="871" name="Google Shape;871;p70"/>
          <p:cNvSpPr txBox="1"/>
          <p:nvPr>
            <p:ph type="ctrTitle"/>
          </p:nvPr>
        </p:nvSpPr>
        <p:spPr>
          <a:xfrm>
            <a:off x="703373" y="352742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872" name="Google Shape;872;p70"/>
          <p:cNvSpPr txBox="1"/>
          <p:nvPr>
            <p:ph type="ctrTitle"/>
          </p:nvPr>
        </p:nvSpPr>
        <p:spPr>
          <a:xfrm>
            <a:off x="703373" y="394609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a:t>
            </a:r>
            <a:endParaRPr sz="1500">
              <a:solidFill>
                <a:srgbClr val="1C1C1C"/>
              </a:solidFill>
              <a:latin typeface="Space Grotesk"/>
              <a:ea typeface="Space Grotesk"/>
              <a:cs typeface="Space Grotesk"/>
              <a:sym typeface="Space Grotesk"/>
            </a:endParaRPr>
          </a:p>
        </p:txBody>
      </p:sp>
      <p:sp>
        <p:nvSpPr>
          <p:cNvPr id="873" name="Google Shape;873;p70"/>
          <p:cNvSpPr txBox="1"/>
          <p:nvPr>
            <p:ph type="ctrTitle"/>
          </p:nvPr>
        </p:nvSpPr>
        <p:spPr>
          <a:xfrm>
            <a:off x="4712173" y="175447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874" name="Google Shape;874;p70"/>
          <p:cNvSpPr txBox="1"/>
          <p:nvPr>
            <p:ph type="ctrTitle"/>
          </p:nvPr>
        </p:nvSpPr>
        <p:spPr>
          <a:xfrm>
            <a:off x="4712173" y="217314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a:t>
            </a:r>
            <a:endParaRPr sz="1500">
              <a:solidFill>
                <a:srgbClr val="1C1C1C"/>
              </a:solidFill>
              <a:latin typeface="Space Grotesk"/>
              <a:ea typeface="Space Grotesk"/>
              <a:cs typeface="Space Grotesk"/>
              <a:sym typeface="Space Grotesk"/>
            </a:endParaRPr>
          </a:p>
        </p:txBody>
      </p:sp>
      <p:sp>
        <p:nvSpPr>
          <p:cNvPr id="875" name="Google Shape;875;p70"/>
          <p:cNvSpPr txBox="1"/>
          <p:nvPr>
            <p:ph type="ctrTitle"/>
          </p:nvPr>
        </p:nvSpPr>
        <p:spPr>
          <a:xfrm>
            <a:off x="4712173" y="2640950"/>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876" name="Google Shape;876;p70"/>
          <p:cNvSpPr txBox="1"/>
          <p:nvPr>
            <p:ph type="ctrTitle"/>
          </p:nvPr>
        </p:nvSpPr>
        <p:spPr>
          <a:xfrm>
            <a:off x="4712173" y="3059623"/>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a:t>
            </a:r>
            <a:endParaRPr sz="1500">
              <a:solidFill>
                <a:srgbClr val="1C1C1C"/>
              </a:solidFill>
              <a:latin typeface="Space Grotesk"/>
              <a:ea typeface="Space Grotesk"/>
              <a:cs typeface="Space Grotesk"/>
              <a:sym typeface="Space Grotesk"/>
            </a:endParaRPr>
          </a:p>
        </p:txBody>
      </p:sp>
      <p:sp>
        <p:nvSpPr>
          <p:cNvPr id="877" name="Google Shape;877;p70"/>
          <p:cNvSpPr txBox="1"/>
          <p:nvPr>
            <p:ph type="ctrTitle"/>
          </p:nvPr>
        </p:nvSpPr>
        <p:spPr>
          <a:xfrm>
            <a:off x="4712173" y="352742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878" name="Google Shape;878;p70"/>
          <p:cNvSpPr txBox="1"/>
          <p:nvPr>
            <p:ph type="ctrTitle"/>
          </p:nvPr>
        </p:nvSpPr>
        <p:spPr>
          <a:xfrm>
            <a:off x="4712173" y="394609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a:t>
            </a:r>
            <a:endParaRPr sz="1500">
              <a:solidFill>
                <a:srgbClr val="1C1C1C"/>
              </a:solidFill>
              <a:latin typeface="Space Grotesk"/>
              <a:ea typeface="Space Grotesk"/>
              <a:cs typeface="Space Grotesk"/>
              <a:sym typeface="Space Grotesk"/>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882" name="Shape 882"/>
        <p:cNvGrpSpPr/>
        <p:nvPr/>
      </p:nvGrpSpPr>
      <p:grpSpPr>
        <a:xfrm>
          <a:off x="0" y="0"/>
          <a:ext cx="0" cy="0"/>
          <a:chOff x="0" y="0"/>
          <a:chExt cx="0" cy="0"/>
        </a:xfrm>
      </p:grpSpPr>
      <p:pic>
        <p:nvPicPr>
          <p:cNvPr id="883" name="Google Shape;883;p71"/>
          <p:cNvPicPr preferRelativeResize="0"/>
          <p:nvPr/>
        </p:nvPicPr>
        <p:blipFill rotWithShape="1">
          <a:blip r:embed="rId3">
            <a:alphaModFix/>
          </a:blip>
          <a:srcRect b="0" l="0" r="0" t="0"/>
          <a:stretch/>
        </p:blipFill>
        <p:spPr>
          <a:xfrm>
            <a:off x="701950" y="4663525"/>
            <a:ext cx="274075" cy="274075"/>
          </a:xfrm>
          <a:prstGeom prst="rect">
            <a:avLst/>
          </a:prstGeom>
          <a:noFill/>
          <a:ln>
            <a:noFill/>
          </a:ln>
        </p:spPr>
      </p:pic>
      <p:sp>
        <p:nvSpPr>
          <p:cNvPr id="884" name="Google Shape;884;p71"/>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83718"/>
                </a:solidFill>
                <a:latin typeface="Space Grotesk Medium"/>
                <a:ea typeface="Space Grotesk Medium"/>
                <a:cs typeface="Space Grotesk Medium"/>
                <a:sym typeface="Space Grotesk Medium"/>
              </a:rPr>
              <a:t>Hacktoberfest: Section title goes here</a:t>
            </a:r>
            <a:endParaRPr sz="1100">
              <a:solidFill>
                <a:srgbClr val="183718"/>
              </a:solidFill>
              <a:latin typeface="Space Grotesk Medium"/>
              <a:ea typeface="Space Grotesk Medium"/>
              <a:cs typeface="Space Grotesk Medium"/>
              <a:sym typeface="Space Grotesk Medium"/>
            </a:endParaRPr>
          </a:p>
        </p:txBody>
      </p:sp>
      <p:sp>
        <p:nvSpPr>
          <p:cNvPr id="885" name="Google Shape;885;p71"/>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886" name="Google Shape;886;p71"/>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887" name="Google Shape;887;p71"/>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83718"/>
                </a:solidFill>
                <a:latin typeface="Space Grotesk"/>
                <a:ea typeface="Space Grotesk"/>
                <a:cs typeface="Space Grotesk"/>
                <a:sym typeface="Space Grotesk"/>
              </a:rPr>
              <a:t>Add short description</a:t>
            </a:r>
            <a:endParaRPr sz="1900">
              <a:solidFill>
                <a:srgbClr val="183718"/>
              </a:solidFill>
              <a:latin typeface="Space Grotesk"/>
              <a:ea typeface="Space Grotesk"/>
              <a:cs typeface="Space Grotesk"/>
              <a:sym typeface="Space Grotesk"/>
            </a:endParaRPr>
          </a:p>
        </p:txBody>
      </p:sp>
      <p:sp>
        <p:nvSpPr>
          <p:cNvPr id="888" name="Google Shape;888;p71"/>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83718"/>
                </a:solidFill>
                <a:latin typeface="Space Grotesk Medium"/>
                <a:ea typeface="Space Grotesk Medium"/>
                <a:cs typeface="Space Grotesk Medium"/>
                <a:sym typeface="Space Grotesk Medium"/>
              </a:rPr>
              <a:t>Title goes here</a:t>
            </a:r>
            <a:endParaRPr sz="3700">
              <a:solidFill>
                <a:srgbClr val="183718"/>
              </a:solidFill>
              <a:latin typeface="Space Grotesk Medium"/>
              <a:ea typeface="Space Grotesk Medium"/>
              <a:cs typeface="Space Grotesk Medium"/>
              <a:sym typeface="Space Grotesk Medium"/>
            </a:endParaRPr>
          </a:p>
        </p:txBody>
      </p:sp>
      <p:sp>
        <p:nvSpPr>
          <p:cNvPr id="889" name="Google Shape;889;p71"/>
          <p:cNvSpPr txBox="1"/>
          <p:nvPr>
            <p:ph type="ctrTitle"/>
          </p:nvPr>
        </p:nvSpPr>
        <p:spPr>
          <a:xfrm>
            <a:off x="703373" y="175447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890" name="Google Shape;890;p71"/>
          <p:cNvSpPr txBox="1"/>
          <p:nvPr>
            <p:ph type="ctrTitle"/>
          </p:nvPr>
        </p:nvSpPr>
        <p:spPr>
          <a:xfrm>
            <a:off x="703373" y="217314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a:t>
            </a:r>
            <a:endParaRPr sz="1500">
              <a:solidFill>
                <a:srgbClr val="183718"/>
              </a:solidFill>
              <a:latin typeface="Space Grotesk"/>
              <a:ea typeface="Space Grotesk"/>
              <a:cs typeface="Space Grotesk"/>
              <a:sym typeface="Space Grotesk"/>
            </a:endParaRPr>
          </a:p>
        </p:txBody>
      </p:sp>
      <p:sp>
        <p:nvSpPr>
          <p:cNvPr id="891" name="Google Shape;891;p71"/>
          <p:cNvSpPr txBox="1"/>
          <p:nvPr>
            <p:ph type="ctrTitle"/>
          </p:nvPr>
        </p:nvSpPr>
        <p:spPr>
          <a:xfrm>
            <a:off x="703373" y="2640950"/>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892" name="Google Shape;892;p71"/>
          <p:cNvSpPr txBox="1"/>
          <p:nvPr>
            <p:ph type="ctrTitle"/>
          </p:nvPr>
        </p:nvSpPr>
        <p:spPr>
          <a:xfrm>
            <a:off x="703373" y="3059623"/>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a:t>
            </a:r>
            <a:endParaRPr sz="1500">
              <a:solidFill>
                <a:srgbClr val="183718"/>
              </a:solidFill>
              <a:latin typeface="Space Grotesk"/>
              <a:ea typeface="Space Grotesk"/>
              <a:cs typeface="Space Grotesk"/>
              <a:sym typeface="Space Grotesk"/>
            </a:endParaRPr>
          </a:p>
        </p:txBody>
      </p:sp>
      <p:sp>
        <p:nvSpPr>
          <p:cNvPr id="893" name="Google Shape;893;p71"/>
          <p:cNvSpPr txBox="1"/>
          <p:nvPr>
            <p:ph type="ctrTitle"/>
          </p:nvPr>
        </p:nvSpPr>
        <p:spPr>
          <a:xfrm>
            <a:off x="703373" y="352742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894" name="Google Shape;894;p71"/>
          <p:cNvSpPr txBox="1"/>
          <p:nvPr>
            <p:ph type="ctrTitle"/>
          </p:nvPr>
        </p:nvSpPr>
        <p:spPr>
          <a:xfrm>
            <a:off x="703373" y="394609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a:t>
            </a:r>
            <a:endParaRPr sz="1500">
              <a:solidFill>
                <a:srgbClr val="183718"/>
              </a:solidFill>
              <a:latin typeface="Space Grotesk"/>
              <a:ea typeface="Space Grotesk"/>
              <a:cs typeface="Space Grotesk"/>
              <a:sym typeface="Space Grotesk"/>
            </a:endParaRPr>
          </a:p>
        </p:txBody>
      </p:sp>
      <p:sp>
        <p:nvSpPr>
          <p:cNvPr id="895" name="Google Shape;895;p71"/>
          <p:cNvSpPr txBox="1"/>
          <p:nvPr>
            <p:ph type="ctrTitle"/>
          </p:nvPr>
        </p:nvSpPr>
        <p:spPr>
          <a:xfrm>
            <a:off x="4712173" y="175447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896" name="Google Shape;896;p71"/>
          <p:cNvSpPr txBox="1"/>
          <p:nvPr>
            <p:ph type="ctrTitle"/>
          </p:nvPr>
        </p:nvSpPr>
        <p:spPr>
          <a:xfrm>
            <a:off x="4712173" y="217314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a:t>
            </a:r>
            <a:endParaRPr sz="1500">
              <a:solidFill>
                <a:srgbClr val="183718"/>
              </a:solidFill>
              <a:latin typeface="Space Grotesk"/>
              <a:ea typeface="Space Grotesk"/>
              <a:cs typeface="Space Grotesk"/>
              <a:sym typeface="Space Grotesk"/>
            </a:endParaRPr>
          </a:p>
        </p:txBody>
      </p:sp>
      <p:sp>
        <p:nvSpPr>
          <p:cNvPr id="897" name="Google Shape;897;p71"/>
          <p:cNvSpPr txBox="1"/>
          <p:nvPr>
            <p:ph type="ctrTitle"/>
          </p:nvPr>
        </p:nvSpPr>
        <p:spPr>
          <a:xfrm>
            <a:off x="4712173" y="2640950"/>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898" name="Google Shape;898;p71"/>
          <p:cNvSpPr txBox="1"/>
          <p:nvPr>
            <p:ph type="ctrTitle"/>
          </p:nvPr>
        </p:nvSpPr>
        <p:spPr>
          <a:xfrm>
            <a:off x="4712173" y="3059623"/>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a:t>
            </a:r>
            <a:endParaRPr sz="1500">
              <a:solidFill>
                <a:srgbClr val="183718"/>
              </a:solidFill>
              <a:latin typeface="Space Grotesk"/>
              <a:ea typeface="Space Grotesk"/>
              <a:cs typeface="Space Grotesk"/>
              <a:sym typeface="Space Grotesk"/>
            </a:endParaRPr>
          </a:p>
        </p:txBody>
      </p:sp>
      <p:sp>
        <p:nvSpPr>
          <p:cNvPr id="899" name="Google Shape;899;p71"/>
          <p:cNvSpPr txBox="1"/>
          <p:nvPr>
            <p:ph type="ctrTitle"/>
          </p:nvPr>
        </p:nvSpPr>
        <p:spPr>
          <a:xfrm>
            <a:off x="4712173" y="352742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900" name="Google Shape;900;p71"/>
          <p:cNvSpPr txBox="1"/>
          <p:nvPr>
            <p:ph type="ctrTitle"/>
          </p:nvPr>
        </p:nvSpPr>
        <p:spPr>
          <a:xfrm>
            <a:off x="4712173" y="394609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a:t>
            </a:r>
            <a:endParaRPr sz="1500">
              <a:solidFill>
                <a:srgbClr val="183718"/>
              </a:solidFill>
              <a:latin typeface="Space Grotesk"/>
              <a:ea typeface="Space Grotesk"/>
              <a:cs typeface="Space Grotesk"/>
              <a:sym typeface="Space Grotesk"/>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112" name="Shape 112"/>
        <p:cNvGrpSpPr/>
        <p:nvPr/>
      </p:nvGrpSpPr>
      <p:grpSpPr>
        <a:xfrm>
          <a:off x="0" y="0"/>
          <a:ext cx="0" cy="0"/>
          <a:chOff x="0" y="0"/>
          <a:chExt cx="0" cy="0"/>
        </a:xfrm>
      </p:grpSpPr>
      <p:pic>
        <p:nvPicPr>
          <p:cNvPr id="113" name="Google Shape;113;p18"/>
          <p:cNvPicPr preferRelativeResize="0"/>
          <p:nvPr/>
        </p:nvPicPr>
        <p:blipFill>
          <a:blip r:embed="rId3">
            <a:alphaModFix/>
          </a:blip>
          <a:stretch>
            <a:fillRect/>
          </a:stretch>
        </p:blipFill>
        <p:spPr>
          <a:xfrm>
            <a:off x="0" y="0"/>
            <a:ext cx="9144000" cy="5143500"/>
          </a:xfrm>
          <a:prstGeom prst="rect">
            <a:avLst/>
          </a:prstGeom>
          <a:noFill/>
          <a:ln>
            <a:noFill/>
          </a:ln>
        </p:spPr>
      </p:pic>
      <p:pic>
        <p:nvPicPr>
          <p:cNvPr id="114" name="Google Shape;114;p18"/>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15" name="Google Shape;115;p18"/>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116" name="Google Shape;116;p18"/>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17" name="Google Shape;117;p18"/>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18" name="Google Shape;118;p18"/>
          <p:cNvSpPr txBox="1"/>
          <p:nvPr>
            <p:ph type="ctrTitle"/>
          </p:nvPr>
        </p:nvSpPr>
        <p:spPr>
          <a:xfrm>
            <a:off x="701942" y="1597152"/>
            <a:ext cx="3730800" cy="2839800"/>
          </a:xfrm>
          <a:prstGeom prst="rect">
            <a:avLst/>
          </a:prstGeom>
        </p:spPr>
        <p:txBody>
          <a:bodyPr anchorCtr="0" anchor="b" bIns="91425" lIns="91425" spcFirstLastPara="1" rIns="91425" wrap="square" tIns="91425">
            <a:spAutoFit/>
          </a:bodyPr>
          <a:lstStyle/>
          <a:p>
            <a:pPr indent="-278130" lvl="0" marL="274320" rtl="0" algn="l">
              <a:lnSpc>
                <a:spcPct val="150000"/>
              </a:lnSpc>
              <a:spcBef>
                <a:spcPts val="0"/>
              </a:spcBef>
              <a:spcAft>
                <a:spcPts val="0"/>
              </a:spcAft>
              <a:buClr>
                <a:srgbClr val="1C1C1C"/>
              </a:buClr>
              <a:buSzPts val="1500"/>
              <a:buFont typeface="Space Grotesk"/>
              <a:buAutoNum type="arabicPeriod"/>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AutoNum type="arabicPeriod"/>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AutoNum type="arabicPeriod"/>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AutoNum type="arabicPeriod"/>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AutoNum type="arabicPeriod"/>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AutoNum type="arabicPeriod"/>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AutoNum type="arabicPeriod"/>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AutoNum type="arabicPeriod"/>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p:txBody>
      </p:sp>
      <p:sp>
        <p:nvSpPr>
          <p:cNvPr id="119" name="Google Shape;119;p18"/>
          <p:cNvSpPr txBox="1"/>
          <p:nvPr>
            <p:ph type="ctrTitle"/>
          </p:nvPr>
        </p:nvSpPr>
        <p:spPr>
          <a:xfrm>
            <a:off x="4709160" y="1597152"/>
            <a:ext cx="3730800" cy="2839800"/>
          </a:xfrm>
          <a:prstGeom prst="rect">
            <a:avLst/>
          </a:prstGeom>
        </p:spPr>
        <p:txBody>
          <a:bodyPr anchorCtr="0" anchor="b" bIns="91425" lIns="91425" spcFirstLastPara="1" rIns="91425" wrap="square" tIns="91425">
            <a:spAutoFit/>
          </a:bodyPr>
          <a:lstStyle/>
          <a:p>
            <a:pPr indent="-278130" lvl="0" marL="274320" rtl="0" algn="l">
              <a:lnSpc>
                <a:spcPct val="150000"/>
              </a:lnSpc>
              <a:spcBef>
                <a:spcPts val="0"/>
              </a:spcBef>
              <a:spcAft>
                <a:spcPts val="0"/>
              </a:spcAft>
              <a:buClr>
                <a:srgbClr val="1C1C1C"/>
              </a:buClr>
              <a:buSzPts val="1500"/>
              <a:buFont typeface="Space Grotesk"/>
              <a:buAutoNum type="arabicPeriod"/>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AutoNum type="arabicPeriod"/>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AutoNum type="arabicPeriod"/>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AutoNum type="arabicPeriod"/>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AutoNum type="arabicPeriod"/>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AutoNum type="arabicPeriod"/>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AutoNum type="arabicPeriod"/>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C1C1C"/>
              </a:buClr>
              <a:buSzPts val="1500"/>
              <a:buFont typeface="Space Grotesk"/>
              <a:buAutoNum type="arabicPeriod"/>
            </a:pPr>
            <a:r>
              <a:rPr lang="en" sz="1500">
                <a:solidFill>
                  <a:srgbClr val="1C1C1C"/>
                </a:solidFill>
                <a:latin typeface="Space Grotesk"/>
                <a:ea typeface="Space Grotesk"/>
                <a:cs typeface="Space Grotesk"/>
                <a:sym typeface="Space Grotesk"/>
              </a:rPr>
              <a:t>List item goes here</a:t>
            </a:r>
            <a:endParaRPr sz="1500">
              <a:solidFill>
                <a:srgbClr val="1C1C1C"/>
              </a:solidFill>
              <a:latin typeface="Space Grotesk"/>
              <a:ea typeface="Space Grotesk"/>
              <a:cs typeface="Space Grotesk"/>
              <a:sym typeface="Space Grotesk"/>
            </a:endParaRPr>
          </a:p>
        </p:txBody>
      </p:sp>
      <p:sp>
        <p:nvSpPr>
          <p:cNvPr id="120" name="Google Shape;120;p18"/>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C1C1C"/>
                </a:solidFill>
                <a:latin typeface="Space Grotesk"/>
                <a:ea typeface="Space Grotesk"/>
                <a:cs typeface="Space Grotesk"/>
                <a:sym typeface="Space Grotesk"/>
              </a:rPr>
              <a:t>Add short description</a:t>
            </a:r>
            <a:endParaRPr sz="1900">
              <a:solidFill>
                <a:srgbClr val="1C1C1C"/>
              </a:solidFill>
              <a:latin typeface="Space Grotesk"/>
              <a:ea typeface="Space Grotesk"/>
              <a:cs typeface="Space Grotesk"/>
              <a:sym typeface="Space Grotesk"/>
            </a:endParaRPr>
          </a:p>
        </p:txBody>
      </p:sp>
      <p:sp>
        <p:nvSpPr>
          <p:cNvPr id="121" name="Google Shape;121;p18"/>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C1C1C"/>
                </a:solidFill>
                <a:latin typeface="Space Grotesk Medium"/>
                <a:ea typeface="Space Grotesk Medium"/>
                <a:cs typeface="Space Grotesk Medium"/>
                <a:sym typeface="Space Grotesk Medium"/>
              </a:rPr>
              <a:t>Title goes here</a:t>
            </a:r>
            <a:endParaRPr sz="3700">
              <a:solidFill>
                <a:srgbClr val="1C1C1C"/>
              </a:solidFill>
              <a:latin typeface="Space Grotesk Medium"/>
              <a:ea typeface="Space Grotesk Medium"/>
              <a:cs typeface="Space Grotesk Medium"/>
              <a:sym typeface="Space Grotesk Medium"/>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904" name="Shape 904"/>
        <p:cNvGrpSpPr/>
        <p:nvPr/>
      </p:nvGrpSpPr>
      <p:grpSpPr>
        <a:xfrm>
          <a:off x="0" y="0"/>
          <a:ext cx="0" cy="0"/>
          <a:chOff x="0" y="0"/>
          <a:chExt cx="0" cy="0"/>
        </a:xfrm>
      </p:grpSpPr>
      <p:pic>
        <p:nvPicPr>
          <p:cNvPr id="905" name="Google Shape;905;p72"/>
          <p:cNvPicPr preferRelativeResize="0"/>
          <p:nvPr/>
        </p:nvPicPr>
        <p:blipFill rotWithShape="1">
          <a:blip r:embed="rId3">
            <a:alphaModFix/>
          </a:blip>
          <a:srcRect b="0" l="0" r="0" t="0"/>
          <a:stretch/>
        </p:blipFill>
        <p:spPr>
          <a:xfrm>
            <a:off x="701950" y="4663525"/>
            <a:ext cx="274075" cy="274075"/>
          </a:xfrm>
          <a:prstGeom prst="rect">
            <a:avLst/>
          </a:prstGeom>
          <a:noFill/>
          <a:ln>
            <a:noFill/>
          </a:ln>
        </p:spPr>
      </p:pic>
      <p:sp>
        <p:nvSpPr>
          <p:cNvPr id="906" name="Google Shape;906;p72"/>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907" name="Google Shape;907;p72"/>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908" name="Google Shape;908;p72"/>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909" name="Google Shape;909;p72"/>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910" name="Google Shape;910;p72"/>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911" name="Google Shape;911;p72"/>
          <p:cNvSpPr txBox="1"/>
          <p:nvPr>
            <p:ph type="ctrTitle"/>
          </p:nvPr>
        </p:nvSpPr>
        <p:spPr>
          <a:xfrm>
            <a:off x="703373" y="175447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912" name="Google Shape;912;p72"/>
          <p:cNvSpPr txBox="1"/>
          <p:nvPr>
            <p:ph type="ctrTitle"/>
          </p:nvPr>
        </p:nvSpPr>
        <p:spPr>
          <a:xfrm>
            <a:off x="703373" y="217314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
        <p:nvSpPr>
          <p:cNvPr id="913" name="Google Shape;913;p72"/>
          <p:cNvSpPr txBox="1"/>
          <p:nvPr>
            <p:ph type="ctrTitle"/>
          </p:nvPr>
        </p:nvSpPr>
        <p:spPr>
          <a:xfrm>
            <a:off x="703373" y="2640950"/>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914" name="Google Shape;914;p72"/>
          <p:cNvSpPr txBox="1"/>
          <p:nvPr>
            <p:ph type="ctrTitle"/>
          </p:nvPr>
        </p:nvSpPr>
        <p:spPr>
          <a:xfrm>
            <a:off x="703373" y="3059623"/>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
        <p:nvSpPr>
          <p:cNvPr id="915" name="Google Shape;915;p72"/>
          <p:cNvSpPr txBox="1"/>
          <p:nvPr>
            <p:ph type="ctrTitle"/>
          </p:nvPr>
        </p:nvSpPr>
        <p:spPr>
          <a:xfrm>
            <a:off x="703373" y="352742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916" name="Google Shape;916;p72"/>
          <p:cNvSpPr txBox="1"/>
          <p:nvPr>
            <p:ph type="ctrTitle"/>
          </p:nvPr>
        </p:nvSpPr>
        <p:spPr>
          <a:xfrm>
            <a:off x="703373" y="394609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
        <p:nvSpPr>
          <p:cNvPr id="917" name="Google Shape;917;p72"/>
          <p:cNvSpPr txBox="1"/>
          <p:nvPr>
            <p:ph type="ctrTitle"/>
          </p:nvPr>
        </p:nvSpPr>
        <p:spPr>
          <a:xfrm>
            <a:off x="4712173" y="175447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918" name="Google Shape;918;p72"/>
          <p:cNvSpPr txBox="1"/>
          <p:nvPr>
            <p:ph type="ctrTitle"/>
          </p:nvPr>
        </p:nvSpPr>
        <p:spPr>
          <a:xfrm>
            <a:off x="4712173" y="217314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
        <p:nvSpPr>
          <p:cNvPr id="919" name="Google Shape;919;p72"/>
          <p:cNvSpPr txBox="1"/>
          <p:nvPr>
            <p:ph type="ctrTitle"/>
          </p:nvPr>
        </p:nvSpPr>
        <p:spPr>
          <a:xfrm>
            <a:off x="4712173" y="2640950"/>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920" name="Google Shape;920;p72"/>
          <p:cNvSpPr txBox="1"/>
          <p:nvPr>
            <p:ph type="ctrTitle"/>
          </p:nvPr>
        </p:nvSpPr>
        <p:spPr>
          <a:xfrm>
            <a:off x="4712173" y="3059623"/>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
        <p:nvSpPr>
          <p:cNvPr id="921" name="Google Shape;921;p72"/>
          <p:cNvSpPr txBox="1"/>
          <p:nvPr>
            <p:ph type="ctrTitle"/>
          </p:nvPr>
        </p:nvSpPr>
        <p:spPr>
          <a:xfrm>
            <a:off x="4712173" y="352742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922" name="Google Shape;922;p72"/>
          <p:cNvSpPr txBox="1"/>
          <p:nvPr>
            <p:ph type="ctrTitle"/>
          </p:nvPr>
        </p:nvSpPr>
        <p:spPr>
          <a:xfrm>
            <a:off x="4712173" y="394609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926" name="Shape 926"/>
        <p:cNvGrpSpPr/>
        <p:nvPr/>
      </p:nvGrpSpPr>
      <p:grpSpPr>
        <a:xfrm>
          <a:off x="0" y="0"/>
          <a:ext cx="0" cy="0"/>
          <a:chOff x="0" y="0"/>
          <a:chExt cx="0" cy="0"/>
        </a:xfrm>
      </p:grpSpPr>
      <p:pic>
        <p:nvPicPr>
          <p:cNvPr id="927" name="Google Shape;927;p73"/>
          <p:cNvPicPr preferRelativeResize="0"/>
          <p:nvPr/>
        </p:nvPicPr>
        <p:blipFill rotWithShape="1">
          <a:blip r:embed="rId3">
            <a:alphaModFix/>
          </a:blip>
          <a:srcRect b="0" l="0" r="0" t="0"/>
          <a:stretch/>
        </p:blipFill>
        <p:spPr>
          <a:xfrm>
            <a:off x="701950" y="4663525"/>
            <a:ext cx="274075" cy="274075"/>
          </a:xfrm>
          <a:prstGeom prst="rect">
            <a:avLst/>
          </a:prstGeom>
          <a:noFill/>
          <a:ln>
            <a:noFill/>
          </a:ln>
        </p:spPr>
      </p:pic>
      <p:sp>
        <p:nvSpPr>
          <p:cNvPr id="928" name="Google Shape;928;p73"/>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929" name="Google Shape;929;p73"/>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930" name="Google Shape;930;p73"/>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931" name="Google Shape;931;p73"/>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932" name="Google Shape;932;p73"/>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933" name="Google Shape;933;p73"/>
          <p:cNvSpPr txBox="1"/>
          <p:nvPr>
            <p:ph type="ctrTitle"/>
          </p:nvPr>
        </p:nvSpPr>
        <p:spPr>
          <a:xfrm>
            <a:off x="703373" y="175447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934" name="Google Shape;934;p73"/>
          <p:cNvSpPr txBox="1"/>
          <p:nvPr>
            <p:ph type="ctrTitle"/>
          </p:nvPr>
        </p:nvSpPr>
        <p:spPr>
          <a:xfrm>
            <a:off x="703373" y="217314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
        <p:nvSpPr>
          <p:cNvPr id="935" name="Google Shape;935;p73"/>
          <p:cNvSpPr txBox="1"/>
          <p:nvPr>
            <p:ph type="ctrTitle"/>
          </p:nvPr>
        </p:nvSpPr>
        <p:spPr>
          <a:xfrm>
            <a:off x="703373" y="2640950"/>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936" name="Google Shape;936;p73"/>
          <p:cNvSpPr txBox="1"/>
          <p:nvPr>
            <p:ph type="ctrTitle"/>
          </p:nvPr>
        </p:nvSpPr>
        <p:spPr>
          <a:xfrm>
            <a:off x="703373" y="3059623"/>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
        <p:nvSpPr>
          <p:cNvPr id="937" name="Google Shape;937;p73"/>
          <p:cNvSpPr txBox="1"/>
          <p:nvPr>
            <p:ph type="ctrTitle"/>
          </p:nvPr>
        </p:nvSpPr>
        <p:spPr>
          <a:xfrm>
            <a:off x="703373" y="352742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938" name="Google Shape;938;p73"/>
          <p:cNvSpPr txBox="1"/>
          <p:nvPr>
            <p:ph type="ctrTitle"/>
          </p:nvPr>
        </p:nvSpPr>
        <p:spPr>
          <a:xfrm>
            <a:off x="703373" y="394609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
        <p:nvSpPr>
          <p:cNvPr id="939" name="Google Shape;939;p73"/>
          <p:cNvSpPr txBox="1"/>
          <p:nvPr>
            <p:ph type="ctrTitle"/>
          </p:nvPr>
        </p:nvSpPr>
        <p:spPr>
          <a:xfrm>
            <a:off x="4712173" y="175447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940" name="Google Shape;940;p73"/>
          <p:cNvSpPr txBox="1"/>
          <p:nvPr>
            <p:ph type="ctrTitle"/>
          </p:nvPr>
        </p:nvSpPr>
        <p:spPr>
          <a:xfrm>
            <a:off x="4712173" y="217314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
        <p:nvSpPr>
          <p:cNvPr id="941" name="Google Shape;941;p73"/>
          <p:cNvSpPr txBox="1"/>
          <p:nvPr>
            <p:ph type="ctrTitle"/>
          </p:nvPr>
        </p:nvSpPr>
        <p:spPr>
          <a:xfrm>
            <a:off x="4712173" y="2640950"/>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942" name="Google Shape;942;p73"/>
          <p:cNvSpPr txBox="1"/>
          <p:nvPr>
            <p:ph type="ctrTitle"/>
          </p:nvPr>
        </p:nvSpPr>
        <p:spPr>
          <a:xfrm>
            <a:off x="4712173" y="3059623"/>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
        <p:nvSpPr>
          <p:cNvPr id="943" name="Google Shape;943;p73"/>
          <p:cNvSpPr txBox="1"/>
          <p:nvPr>
            <p:ph type="ctrTitle"/>
          </p:nvPr>
        </p:nvSpPr>
        <p:spPr>
          <a:xfrm>
            <a:off x="4712173" y="352742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944" name="Google Shape;944;p73"/>
          <p:cNvSpPr txBox="1"/>
          <p:nvPr>
            <p:ph type="ctrTitle"/>
          </p:nvPr>
        </p:nvSpPr>
        <p:spPr>
          <a:xfrm>
            <a:off x="4712173" y="394609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948" name="Shape 948"/>
        <p:cNvGrpSpPr/>
        <p:nvPr/>
      </p:nvGrpSpPr>
      <p:grpSpPr>
        <a:xfrm>
          <a:off x="0" y="0"/>
          <a:ext cx="0" cy="0"/>
          <a:chOff x="0" y="0"/>
          <a:chExt cx="0" cy="0"/>
        </a:xfrm>
      </p:grpSpPr>
      <p:pic>
        <p:nvPicPr>
          <p:cNvPr id="949" name="Google Shape;949;p74"/>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950" name="Google Shape;950;p74"/>
          <p:cNvPicPr preferRelativeResize="0"/>
          <p:nvPr/>
        </p:nvPicPr>
        <p:blipFill>
          <a:blip r:embed="rId4">
            <a:alphaModFix/>
          </a:blip>
          <a:stretch>
            <a:fillRect/>
          </a:stretch>
        </p:blipFill>
        <p:spPr>
          <a:xfrm>
            <a:off x="701950" y="4663525"/>
            <a:ext cx="274075" cy="274075"/>
          </a:xfrm>
          <a:prstGeom prst="rect">
            <a:avLst/>
          </a:prstGeom>
          <a:noFill/>
          <a:ln>
            <a:noFill/>
          </a:ln>
        </p:spPr>
      </p:pic>
      <p:sp>
        <p:nvSpPr>
          <p:cNvPr id="951" name="Google Shape;951;p74"/>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952" name="Google Shape;952;p74"/>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953" name="Google Shape;953;p74"/>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954" name="Google Shape;954;p74"/>
          <p:cNvSpPr txBox="1"/>
          <p:nvPr>
            <p:ph type="ctrTitle"/>
          </p:nvPr>
        </p:nvSpPr>
        <p:spPr>
          <a:xfrm>
            <a:off x="694873" y="1076654"/>
            <a:ext cx="37278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C1C1C"/>
                </a:solidFill>
                <a:latin typeface="Space Grotesk"/>
                <a:ea typeface="Space Grotesk"/>
                <a:cs typeface="Space Grotesk"/>
                <a:sym typeface="Space Grotesk"/>
              </a:rPr>
              <a:t>Add short description</a:t>
            </a:r>
            <a:endParaRPr sz="1900">
              <a:solidFill>
                <a:srgbClr val="1C1C1C"/>
              </a:solidFill>
              <a:latin typeface="Space Grotesk"/>
              <a:ea typeface="Space Grotesk"/>
              <a:cs typeface="Space Grotesk"/>
              <a:sym typeface="Space Grotesk"/>
            </a:endParaRPr>
          </a:p>
        </p:txBody>
      </p:sp>
      <p:sp>
        <p:nvSpPr>
          <p:cNvPr id="955" name="Google Shape;955;p74"/>
          <p:cNvSpPr txBox="1"/>
          <p:nvPr>
            <p:ph type="ctrTitle"/>
          </p:nvPr>
        </p:nvSpPr>
        <p:spPr>
          <a:xfrm>
            <a:off x="695526" y="466175"/>
            <a:ext cx="37278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C1C1C"/>
                </a:solidFill>
                <a:latin typeface="Space Grotesk Medium"/>
                <a:ea typeface="Space Grotesk Medium"/>
                <a:cs typeface="Space Grotesk Medium"/>
                <a:sym typeface="Space Grotesk Medium"/>
              </a:rPr>
              <a:t>Title goes here</a:t>
            </a:r>
            <a:endParaRPr sz="3700">
              <a:solidFill>
                <a:srgbClr val="1C1C1C"/>
              </a:solidFill>
              <a:latin typeface="Space Grotesk Medium"/>
              <a:ea typeface="Space Grotesk Medium"/>
              <a:cs typeface="Space Grotesk Medium"/>
              <a:sym typeface="Space Grotesk Medium"/>
            </a:endParaRPr>
          </a:p>
        </p:txBody>
      </p:sp>
      <p:sp>
        <p:nvSpPr>
          <p:cNvPr id="956" name="Google Shape;956;p74"/>
          <p:cNvSpPr txBox="1"/>
          <p:nvPr>
            <p:ph type="ctrTitle"/>
          </p:nvPr>
        </p:nvSpPr>
        <p:spPr>
          <a:xfrm>
            <a:off x="4712173" y="57487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957" name="Google Shape;957;p74"/>
          <p:cNvSpPr txBox="1"/>
          <p:nvPr>
            <p:ph type="ctrTitle"/>
          </p:nvPr>
        </p:nvSpPr>
        <p:spPr>
          <a:xfrm>
            <a:off x="4712173" y="99354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a:t>
            </a:r>
            <a:endParaRPr sz="1500">
              <a:solidFill>
                <a:srgbClr val="1C1C1C"/>
              </a:solidFill>
              <a:latin typeface="Space Grotesk"/>
              <a:ea typeface="Space Grotesk"/>
              <a:cs typeface="Space Grotesk"/>
              <a:sym typeface="Space Grotesk"/>
            </a:endParaRPr>
          </a:p>
        </p:txBody>
      </p:sp>
      <p:sp>
        <p:nvSpPr>
          <p:cNvPr id="958" name="Google Shape;958;p74"/>
          <p:cNvSpPr txBox="1"/>
          <p:nvPr>
            <p:ph type="ctrTitle"/>
          </p:nvPr>
        </p:nvSpPr>
        <p:spPr>
          <a:xfrm>
            <a:off x="4712173" y="1461350"/>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959" name="Google Shape;959;p74"/>
          <p:cNvSpPr txBox="1"/>
          <p:nvPr>
            <p:ph type="ctrTitle"/>
          </p:nvPr>
        </p:nvSpPr>
        <p:spPr>
          <a:xfrm>
            <a:off x="4712173" y="1880023"/>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a:t>
            </a:r>
            <a:endParaRPr sz="1500">
              <a:solidFill>
                <a:srgbClr val="1C1C1C"/>
              </a:solidFill>
              <a:latin typeface="Space Grotesk"/>
              <a:ea typeface="Space Grotesk"/>
              <a:cs typeface="Space Grotesk"/>
              <a:sym typeface="Space Grotesk"/>
            </a:endParaRPr>
          </a:p>
        </p:txBody>
      </p:sp>
      <p:sp>
        <p:nvSpPr>
          <p:cNvPr id="960" name="Google Shape;960;p74"/>
          <p:cNvSpPr txBox="1"/>
          <p:nvPr>
            <p:ph type="ctrTitle"/>
          </p:nvPr>
        </p:nvSpPr>
        <p:spPr>
          <a:xfrm>
            <a:off x="4712173" y="234782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961" name="Google Shape;961;p74"/>
          <p:cNvSpPr txBox="1"/>
          <p:nvPr>
            <p:ph type="ctrTitle"/>
          </p:nvPr>
        </p:nvSpPr>
        <p:spPr>
          <a:xfrm>
            <a:off x="4712173" y="276649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a:t>
            </a:r>
            <a:endParaRPr sz="1500">
              <a:solidFill>
                <a:srgbClr val="1C1C1C"/>
              </a:solidFill>
              <a:latin typeface="Space Grotesk"/>
              <a:ea typeface="Space Grotesk"/>
              <a:cs typeface="Space Grotesk"/>
              <a:sym typeface="Space Grotesk"/>
            </a:endParaRPr>
          </a:p>
        </p:txBody>
      </p:sp>
      <p:sp>
        <p:nvSpPr>
          <p:cNvPr id="962" name="Google Shape;962;p74"/>
          <p:cNvSpPr txBox="1"/>
          <p:nvPr>
            <p:ph type="ctrTitle"/>
          </p:nvPr>
        </p:nvSpPr>
        <p:spPr>
          <a:xfrm>
            <a:off x="4712173" y="3226250"/>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963" name="Google Shape;963;p74"/>
          <p:cNvSpPr txBox="1"/>
          <p:nvPr>
            <p:ph type="ctrTitle"/>
          </p:nvPr>
        </p:nvSpPr>
        <p:spPr>
          <a:xfrm>
            <a:off x="4712173" y="3644923"/>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a:t>
            </a:r>
            <a:endParaRPr sz="1500">
              <a:solidFill>
                <a:srgbClr val="1C1C1C"/>
              </a:solidFill>
              <a:latin typeface="Space Grotesk"/>
              <a:ea typeface="Space Grotesk"/>
              <a:cs typeface="Space Grotesk"/>
              <a:sym typeface="Space Grotesk"/>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967" name="Shape 967"/>
        <p:cNvGrpSpPr/>
        <p:nvPr/>
      </p:nvGrpSpPr>
      <p:grpSpPr>
        <a:xfrm>
          <a:off x="0" y="0"/>
          <a:ext cx="0" cy="0"/>
          <a:chOff x="0" y="0"/>
          <a:chExt cx="0" cy="0"/>
        </a:xfrm>
      </p:grpSpPr>
      <p:pic>
        <p:nvPicPr>
          <p:cNvPr id="968" name="Google Shape;968;p75"/>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969" name="Google Shape;969;p75"/>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970" name="Google Shape;970;p75"/>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83718"/>
                </a:solidFill>
                <a:latin typeface="Space Grotesk Medium"/>
                <a:ea typeface="Space Grotesk Medium"/>
                <a:cs typeface="Space Grotesk Medium"/>
                <a:sym typeface="Space Grotesk Medium"/>
              </a:rPr>
              <a:t>Hacktoberfest: Section title goes here</a:t>
            </a:r>
            <a:endParaRPr sz="1100">
              <a:solidFill>
                <a:srgbClr val="183718"/>
              </a:solidFill>
              <a:latin typeface="Space Grotesk Medium"/>
              <a:ea typeface="Space Grotesk Medium"/>
              <a:cs typeface="Space Grotesk Medium"/>
              <a:sym typeface="Space Grotesk Medium"/>
            </a:endParaRPr>
          </a:p>
        </p:txBody>
      </p:sp>
      <p:sp>
        <p:nvSpPr>
          <p:cNvPr id="971" name="Google Shape;971;p75"/>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972" name="Google Shape;972;p75"/>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973" name="Google Shape;973;p75"/>
          <p:cNvSpPr txBox="1"/>
          <p:nvPr>
            <p:ph type="ctrTitle"/>
          </p:nvPr>
        </p:nvSpPr>
        <p:spPr>
          <a:xfrm>
            <a:off x="694873" y="1076654"/>
            <a:ext cx="37278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83718"/>
                </a:solidFill>
                <a:latin typeface="Space Grotesk"/>
                <a:ea typeface="Space Grotesk"/>
                <a:cs typeface="Space Grotesk"/>
                <a:sym typeface="Space Grotesk"/>
              </a:rPr>
              <a:t>Add short description</a:t>
            </a:r>
            <a:endParaRPr sz="1900">
              <a:solidFill>
                <a:srgbClr val="183718"/>
              </a:solidFill>
              <a:latin typeface="Space Grotesk"/>
              <a:ea typeface="Space Grotesk"/>
              <a:cs typeface="Space Grotesk"/>
              <a:sym typeface="Space Grotesk"/>
            </a:endParaRPr>
          </a:p>
        </p:txBody>
      </p:sp>
      <p:sp>
        <p:nvSpPr>
          <p:cNvPr id="974" name="Google Shape;974;p75"/>
          <p:cNvSpPr txBox="1"/>
          <p:nvPr>
            <p:ph type="ctrTitle"/>
          </p:nvPr>
        </p:nvSpPr>
        <p:spPr>
          <a:xfrm>
            <a:off x="695526" y="466175"/>
            <a:ext cx="37278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83718"/>
                </a:solidFill>
                <a:latin typeface="Space Grotesk Medium"/>
                <a:ea typeface="Space Grotesk Medium"/>
                <a:cs typeface="Space Grotesk Medium"/>
                <a:sym typeface="Space Grotesk Medium"/>
              </a:rPr>
              <a:t>Title goes here</a:t>
            </a:r>
            <a:endParaRPr sz="3700">
              <a:solidFill>
                <a:srgbClr val="183718"/>
              </a:solidFill>
              <a:latin typeface="Space Grotesk Medium"/>
              <a:ea typeface="Space Grotesk Medium"/>
              <a:cs typeface="Space Grotesk Medium"/>
              <a:sym typeface="Space Grotesk Medium"/>
            </a:endParaRPr>
          </a:p>
        </p:txBody>
      </p:sp>
      <p:sp>
        <p:nvSpPr>
          <p:cNvPr id="975" name="Google Shape;975;p75"/>
          <p:cNvSpPr txBox="1"/>
          <p:nvPr>
            <p:ph type="ctrTitle"/>
          </p:nvPr>
        </p:nvSpPr>
        <p:spPr>
          <a:xfrm>
            <a:off x="4712173" y="57487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976" name="Google Shape;976;p75"/>
          <p:cNvSpPr txBox="1"/>
          <p:nvPr>
            <p:ph type="ctrTitle"/>
          </p:nvPr>
        </p:nvSpPr>
        <p:spPr>
          <a:xfrm>
            <a:off x="4712173" y="99354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a:t>
            </a:r>
            <a:endParaRPr sz="1500">
              <a:solidFill>
                <a:srgbClr val="183718"/>
              </a:solidFill>
              <a:latin typeface="Space Grotesk"/>
              <a:ea typeface="Space Grotesk"/>
              <a:cs typeface="Space Grotesk"/>
              <a:sym typeface="Space Grotesk"/>
            </a:endParaRPr>
          </a:p>
        </p:txBody>
      </p:sp>
      <p:sp>
        <p:nvSpPr>
          <p:cNvPr id="977" name="Google Shape;977;p75"/>
          <p:cNvSpPr txBox="1"/>
          <p:nvPr>
            <p:ph type="ctrTitle"/>
          </p:nvPr>
        </p:nvSpPr>
        <p:spPr>
          <a:xfrm>
            <a:off x="4712173" y="1461350"/>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978" name="Google Shape;978;p75"/>
          <p:cNvSpPr txBox="1"/>
          <p:nvPr>
            <p:ph type="ctrTitle"/>
          </p:nvPr>
        </p:nvSpPr>
        <p:spPr>
          <a:xfrm>
            <a:off x="4712173" y="1880023"/>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a:t>
            </a:r>
            <a:endParaRPr sz="1500">
              <a:solidFill>
                <a:srgbClr val="183718"/>
              </a:solidFill>
              <a:latin typeface="Space Grotesk"/>
              <a:ea typeface="Space Grotesk"/>
              <a:cs typeface="Space Grotesk"/>
              <a:sym typeface="Space Grotesk"/>
            </a:endParaRPr>
          </a:p>
        </p:txBody>
      </p:sp>
      <p:sp>
        <p:nvSpPr>
          <p:cNvPr id="979" name="Google Shape;979;p75"/>
          <p:cNvSpPr txBox="1"/>
          <p:nvPr>
            <p:ph type="ctrTitle"/>
          </p:nvPr>
        </p:nvSpPr>
        <p:spPr>
          <a:xfrm>
            <a:off x="4712173" y="234782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980" name="Google Shape;980;p75"/>
          <p:cNvSpPr txBox="1"/>
          <p:nvPr>
            <p:ph type="ctrTitle"/>
          </p:nvPr>
        </p:nvSpPr>
        <p:spPr>
          <a:xfrm>
            <a:off x="4712173" y="276649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a:t>
            </a:r>
            <a:endParaRPr sz="1500">
              <a:solidFill>
                <a:srgbClr val="183718"/>
              </a:solidFill>
              <a:latin typeface="Space Grotesk"/>
              <a:ea typeface="Space Grotesk"/>
              <a:cs typeface="Space Grotesk"/>
              <a:sym typeface="Space Grotesk"/>
            </a:endParaRPr>
          </a:p>
        </p:txBody>
      </p:sp>
      <p:sp>
        <p:nvSpPr>
          <p:cNvPr id="981" name="Google Shape;981;p75"/>
          <p:cNvSpPr txBox="1"/>
          <p:nvPr>
            <p:ph type="ctrTitle"/>
          </p:nvPr>
        </p:nvSpPr>
        <p:spPr>
          <a:xfrm>
            <a:off x="4712173" y="3226250"/>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982" name="Google Shape;982;p75"/>
          <p:cNvSpPr txBox="1"/>
          <p:nvPr>
            <p:ph type="ctrTitle"/>
          </p:nvPr>
        </p:nvSpPr>
        <p:spPr>
          <a:xfrm>
            <a:off x="4712173" y="3644923"/>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a:t>
            </a:r>
            <a:endParaRPr sz="1500">
              <a:solidFill>
                <a:srgbClr val="183718"/>
              </a:solidFill>
              <a:latin typeface="Space Grotesk"/>
              <a:ea typeface="Space Grotesk"/>
              <a:cs typeface="Space Grotesk"/>
              <a:sym typeface="Space Grotesk"/>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986" name="Shape 986"/>
        <p:cNvGrpSpPr/>
        <p:nvPr/>
      </p:nvGrpSpPr>
      <p:grpSpPr>
        <a:xfrm>
          <a:off x="0" y="0"/>
          <a:ext cx="0" cy="0"/>
          <a:chOff x="0" y="0"/>
          <a:chExt cx="0" cy="0"/>
        </a:xfrm>
      </p:grpSpPr>
      <p:pic>
        <p:nvPicPr>
          <p:cNvPr id="987" name="Google Shape;987;p76"/>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988" name="Google Shape;988;p76"/>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989" name="Google Shape;989;p76"/>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990" name="Google Shape;990;p76"/>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991" name="Google Shape;991;p76"/>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992" name="Google Shape;992;p76"/>
          <p:cNvSpPr txBox="1"/>
          <p:nvPr>
            <p:ph type="ctrTitle"/>
          </p:nvPr>
        </p:nvSpPr>
        <p:spPr>
          <a:xfrm>
            <a:off x="694873" y="1076654"/>
            <a:ext cx="37278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993" name="Google Shape;993;p76"/>
          <p:cNvSpPr txBox="1"/>
          <p:nvPr>
            <p:ph type="ctrTitle"/>
          </p:nvPr>
        </p:nvSpPr>
        <p:spPr>
          <a:xfrm>
            <a:off x="695526" y="466175"/>
            <a:ext cx="37278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994" name="Google Shape;994;p76"/>
          <p:cNvSpPr txBox="1"/>
          <p:nvPr>
            <p:ph type="ctrTitle"/>
          </p:nvPr>
        </p:nvSpPr>
        <p:spPr>
          <a:xfrm>
            <a:off x="4712173" y="57487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995" name="Google Shape;995;p76"/>
          <p:cNvSpPr txBox="1"/>
          <p:nvPr>
            <p:ph type="ctrTitle"/>
          </p:nvPr>
        </p:nvSpPr>
        <p:spPr>
          <a:xfrm>
            <a:off x="4712173" y="99354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
        <p:nvSpPr>
          <p:cNvPr id="996" name="Google Shape;996;p76"/>
          <p:cNvSpPr txBox="1"/>
          <p:nvPr>
            <p:ph type="ctrTitle"/>
          </p:nvPr>
        </p:nvSpPr>
        <p:spPr>
          <a:xfrm>
            <a:off x="4712173" y="1461350"/>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997" name="Google Shape;997;p76"/>
          <p:cNvSpPr txBox="1"/>
          <p:nvPr>
            <p:ph type="ctrTitle"/>
          </p:nvPr>
        </p:nvSpPr>
        <p:spPr>
          <a:xfrm>
            <a:off x="4712173" y="1880023"/>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
        <p:nvSpPr>
          <p:cNvPr id="998" name="Google Shape;998;p76"/>
          <p:cNvSpPr txBox="1"/>
          <p:nvPr>
            <p:ph type="ctrTitle"/>
          </p:nvPr>
        </p:nvSpPr>
        <p:spPr>
          <a:xfrm>
            <a:off x="4712173" y="234782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999" name="Google Shape;999;p76"/>
          <p:cNvSpPr txBox="1"/>
          <p:nvPr>
            <p:ph type="ctrTitle"/>
          </p:nvPr>
        </p:nvSpPr>
        <p:spPr>
          <a:xfrm>
            <a:off x="4712173" y="276649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
        <p:nvSpPr>
          <p:cNvPr id="1000" name="Google Shape;1000;p76"/>
          <p:cNvSpPr txBox="1"/>
          <p:nvPr>
            <p:ph type="ctrTitle"/>
          </p:nvPr>
        </p:nvSpPr>
        <p:spPr>
          <a:xfrm>
            <a:off x="4712173" y="3226250"/>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001" name="Google Shape;1001;p76"/>
          <p:cNvSpPr txBox="1"/>
          <p:nvPr>
            <p:ph type="ctrTitle"/>
          </p:nvPr>
        </p:nvSpPr>
        <p:spPr>
          <a:xfrm>
            <a:off x="4712173" y="3644923"/>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1005" name="Shape 1005"/>
        <p:cNvGrpSpPr/>
        <p:nvPr/>
      </p:nvGrpSpPr>
      <p:grpSpPr>
        <a:xfrm>
          <a:off x="0" y="0"/>
          <a:ext cx="0" cy="0"/>
          <a:chOff x="0" y="0"/>
          <a:chExt cx="0" cy="0"/>
        </a:xfrm>
      </p:grpSpPr>
      <p:pic>
        <p:nvPicPr>
          <p:cNvPr id="1006" name="Google Shape;1006;p77"/>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1007" name="Google Shape;1007;p77"/>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008" name="Google Shape;1008;p77"/>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009" name="Google Shape;1009;p77"/>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010" name="Google Shape;1010;p77"/>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011" name="Google Shape;1011;p77"/>
          <p:cNvSpPr txBox="1"/>
          <p:nvPr>
            <p:ph type="ctrTitle"/>
          </p:nvPr>
        </p:nvSpPr>
        <p:spPr>
          <a:xfrm>
            <a:off x="694873" y="1076654"/>
            <a:ext cx="37278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1012" name="Google Shape;1012;p77"/>
          <p:cNvSpPr txBox="1"/>
          <p:nvPr>
            <p:ph type="ctrTitle"/>
          </p:nvPr>
        </p:nvSpPr>
        <p:spPr>
          <a:xfrm>
            <a:off x="695526" y="466175"/>
            <a:ext cx="37278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1013" name="Google Shape;1013;p77"/>
          <p:cNvSpPr txBox="1"/>
          <p:nvPr>
            <p:ph type="ctrTitle"/>
          </p:nvPr>
        </p:nvSpPr>
        <p:spPr>
          <a:xfrm>
            <a:off x="4712173" y="57487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014" name="Google Shape;1014;p77"/>
          <p:cNvSpPr txBox="1"/>
          <p:nvPr>
            <p:ph type="ctrTitle"/>
          </p:nvPr>
        </p:nvSpPr>
        <p:spPr>
          <a:xfrm>
            <a:off x="4712173" y="99354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
        <p:nvSpPr>
          <p:cNvPr id="1015" name="Google Shape;1015;p77"/>
          <p:cNvSpPr txBox="1"/>
          <p:nvPr>
            <p:ph type="ctrTitle"/>
          </p:nvPr>
        </p:nvSpPr>
        <p:spPr>
          <a:xfrm>
            <a:off x="4712173" y="1461350"/>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016" name="Google Shape;1016;p77"/>
          <p:cNvSpPr txBox="1"/>
          <p:nvPr>
            <p:ph type="ctrTitle"/>
          </p:nvPr>
        </p:nvSpPr>
        <p:spPr>
          <a:xfrm>
            <a:off x="4712173" y="1880023"/>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
        <p:nvSpPr>
          <p:cNvPr id="1017" name="Google Shape;1017;p77"/>
          <p:cNvSpPr txBox="1"/>
          <p:nvPr>
            <p:ph type="ctrTitle"/>
          </p:nvPr>
        </p:nvSpPr>
        <p:spPr>
          <a:xfrm>
            <a:off x="4712173" y="2347825"/>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018" name="Google Shape;1018;p77"/>
          <p:cNvSpPr txBox="1"/>
          <p:nvPr>
            <p:ph type="ctrTitle"/>
          </p:nvPr>
        </p:nvSpPr>
        <p:spPr>
          <a:xfrm>
            <a:off x="4712173" y="2766498"/>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
        <p:nvSpPr>
          <p:cNvPr id="1019" name="Google Shape;1019;p77"/>
          <p:cNvSpPr txBox="1"/>
          <p:nvPr>
            <p:ph type="ctrTitle"/>
          </p:nvPr>
        </p:nvSpPr>
        <p:spPr>
          <a:xfrm>
            <a:off x="4712173" y="3226250"/>
            <a:ext cx="37284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020" name="Google Shape;1020;p77"/>
          <p:cNvSpPr txBox="1"/>
          <p:nvPr>
            <p:ph type="ctrTitle"/>
          </p:nvPr>
        </p:nvSpPr>
        <p:spPr>
          <a:xfrm>
            <a:off x="4712173" y="3644923"/>
            <a:ext cx="37284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1024" name="Shape 1024"/>
        <p:cNvGrpSpPr/>
        <p:nvPr/>
      </p:nvGrpSpPr>
      <p:grpSpPr>
        <a:xfrm>
          <a:off x="0" y="0"/>
          <a:ext cx="0" cy="0"/>
          <a:chOff x="0" y="0"/>
          <a:chExt cx="0" cy="0"/>
        </a:xfrm>
      </p:grpSpPr>
      <p:pic>
        <p:nvPicPr>
          <p:cNvPr id="1025" name="Google Shape;1025;p78"/>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1026" name="Google Shape;1026;p78"/>
          <p:cNvSpPr txBox="1"/>
          <p:nvPr>
            <p:ph type="ctrTitle"/>
          </p:nvPr>
        </p:nvSpPr>
        <p:spPr>
          <a:xfrm>
            <a:off x="704100" y="554675"/>
            <a:ext cx="7750500" cy="2618100"/>
          </a:xfrm>
          <a:prstGeom prst="rect">
            <a:avLst/>
          </a:prstGeom>
        </p:spPr>
        <p:txBody>
          <a:bodyPr anchorCtr="0" anchor="b" bIns="0" lIns="91425" spcFirstLastPara="1" rIns="91425" wrap="square" tIns="0">
            <a:spAutoFit/>
          </a:bodyPr>
          <a:lstStyle/>
          <a:p>
            <a:pPr indent="0" lvl="0" marL="0" rtl="0" algn="l">
              <a:lnSpc>
                <a:spcPct val="90000"/>
              </a:lnSpc>
              <a:spcBef>
                <a:spcPts val="0"/>
              </a:spcBef>
              <a:spcAft>
                <a:spcPts val="0"/>
              </a:spcAft>
              <a:buNone/>
            </a:pPr>
            <a:r>
              <a:rPr lang="en" sz="2700">
                <a:solidFill>
                  <a:srgbClr val="1C1C1C"/>
                </a:solidFill>
                <a:latin typeface="Space Grotesk Medium"/>
                <a:ea typeface="Space Grotesk Medium"/>
                <a:cs typeface="Space Grotesk Medium"/>
                <a:sym typeface="Space Grotesk Medium"/>
              </a:rPr>
              <a:t>“Lorem ipsum dolor sit amet consectetur. Sed tellus blandit enim pretium sit massa auctor malesuada.Leo nulla aliquam ac dignissim tellus. Fermentum nibh volutpat turpis tellus etiam. Pretium fermentum semper amet orci mauris ultricies hendrerit in. Aliquet sit interdum nisl felis arcu non”</a:t>
            </a:r>
            <a:endParaRPr sz="2700">
              <a:solidFill>
                <a:srgbClr val="1C1C1C"/>
              </a:solidFill>
              <a:latin typeface="Space Grotesk Medium"/>
              <a:ea typeface="Space Grotesk Medium"/>
              <a:cs typeface="Space Grotesk Medium"/>
              <a:sym typeface="Space Grotesk Medium"/>
            </a:endParaRPr>
          </a:p>
        </p:txBody>
      </p:sp>
      <p:pic>
        <p:nvPicPr>
          <p:cNvPr id="1027" name="Google Shape;1027;p78"/>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028" name="Google Shape;1028;p78"/>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1029" name="Google Shape;1029;p78"/>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030" name="Google Shape;1030;p78"/>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031" name="Google Shape;1031;p78"/>
          <p:cNvSpPr txBox="1"/>
          <p:nvPr>
            <p:ph type="ctrTitle"/>
          </p:nvPr>
        </p:nvSpPr>
        <p:spPr>
          <a:xfrm>
            <a:off x="704100" y="3413128"/>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Name, last name</a:t>
            </a:r>
            <a:endParaRPr sz="2100">
              <a:solidFill>
                <a:srgbClr val="1C1C1C"/>
              </a:solidFill>
              <a:latin typeface="Space Grotesk Medium"/>
              <a:ea typeface="Space Grotesk Medium"/>
              <a:cs typeface="Space Grotesk Medium"/>
              <a:sym typeface="Space Grotesk Medium"/>
            </a:endParaRPr>
          </a:p>
        </p:txBody>
      </p:sp>
      <p:sp>
        <p:nvSpPr>
          <p:cNvPr id="1032" name="Google Shape;1032;p78"/>
          <p:cNvSpPr txBox="1"/>
          <p:nvPr>
            <p:ph type="ctrTitle"/>
          </p:nvPr>
        </p:nvSpPr>
        <p:spPr>
          <a:xfrm>
            <a:off x="704100" y="3778900"/>
            <a:ext cx="3727800" cy="215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1C1C1C"/>
                </a:solidFill>
                <a:latin typeface="Space Grotesk"/>
                <a:ea typeface="Space Grotesk"/>
                <a:cs typeface="Space Grotesk"/>
                <a:sym typeface="Space Grotesk"/>
              </a:rPr>
              <a:t>Job title, Company name</a:t>
            </a:r>
            <a:endParaRPr sz="1400">
              <a:solidFill>
                <a:srgbClr val="1C1C1C"/>
              </a:solidFill>
              <a:latin typeface="Space Grotesk"/>
              <a:ea typeface="Space Grotesk"/>
              <a:cs typeface="Space Grotesk"/>
              <a:sym typeface="Space Grotesk"/>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1036" name="Shape 1036"/>
        <p:cNvGrpSpPr/>
        <p:nvPr/>
      </p:nvGrpSpPr>
      <p:grpSpPr>
        <a:xfrm>
          <a:off x="0" y="0"/>
          <a:ext cx="0" cy="0"/>
          <a:chOff x="0" y="0"/>
          <a:chExt cx="0" cy="0"/>
        </a:xfrm>
      </p:grpSpPr>
      <p:pic>
        <p:nvPicPr>
          <p:cNvPr id="1037" name="Google Shape;1037;p79"/>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1038" name="Google Shape;1038;p79"/>
          <p:cNvSpPr txBox="1"/>
          <p:nvPr>
            <p:ph type="ctrTitle"/>
          </p:nvPr>
        </p:nvSpPr>
        <p:spPr>
          <a:xfrm>
            <a:off x="704100" y="554675"/>
            <a:ext cx="7750500" cy="2618100"/>
          </a:xfrm>
          <a:prstGeom prst="rect">
            <a:avLst/>
          </a:prstGeom>
        </p:spPr>
        <p:txBody>
          <a:bodyPr anchorCtr="0" anchor="b" bIns="0" lIns="91425" spcFirstLastPara="1" rIns="91425" wrap="square" tIns="0">
            <a:spAutoFit/>
          </a:bodyPr>
          <a:lstStyle/>
          <a:p>
            <a:pPr indent="0" lvl="0" marL="0" rtl="0" algn="l">
              <a:lnSpc>
                <a:spcPct val="90000"/>
              </a:lnSpc>
              <a:spcBef>
                <a:spcPts val="0"/>
              </a:spcBef>
              <a:spcAft>
                <a:spcPts val="0"/>
              </a:spcAft>
              <a:buNone/>
            </a:pPr>
            <a:r>
              <a:rPr lang="en" sz="2700">
                <a:solidFill>
                  <a:srgbClr val="183718"/>
                </a:solidFill>
                <a:latin typeface="Space Grotesk Medium"/>
                <a:ea typeface="Space Grotesk Medium"/>
                <a:cs typeface="Space Grotesk Medium"/>
                <a:sym typeface="Space Grotesk Medium"/>
              </a:rPr>
              <a:t>“Lorem ipsum dolor sit amet consectetur. Sed tellus blandit enim pretium sit massa auctor malesuada.Leo nulla aliquam ac dignissim tellus. Fermentum nibh volutpat turpis tellus etiam. Pretium fermentum semper amet orci mauris ultricies hendrerit in. Aliquet sit interdum nisl felis arcu non”</a:t>
            </a:r>
            <a:endParaRPr sz="2700">
              <a:solidFill>
                <a:srgbClr val="183718"/>
              </a:solidFill>
              <a:latin typeface="Space Grotesk Medium"/>
              <a:ea typeface="Space Grotesk Medium"/>
              <a:cs typeface="Space Grotesk Medium"/>
              <a:sym typeface="Space Grotesk Medium"/>
            </a:endParaRPr>
          </a:p>
        </p:txBody>
      </p:sp>
      <p:pic>
        <p:nvPicPr>
          <p:cNvPr id="1039" name="Google Shape;1039;p79"/>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040" name="Google Shape;1040;p79"/>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83718"/>
                </a:solidFill>
                <a:latin typeface="Space Grotesk Medium"/>
                <a:ea typeface="Space Grotesk Medium"/>
                <a:cs typeface="Space Grotesk Medium"/>
                <a:sym typeface="Space Grotesk Medium"/>
              </a:rPr>
              <a:t>Hacktoberfest: Section title goes here</a:t>
            </a:r>
            <a:endParaRPr sz="1100">
              <a:solidFill>
                <a:srgbClr val="183718"/>
              </a:solidFill>
              <a:latin typeface="Space Grotesk Medium"/>
              <a:ea typeface="Space Grotesk Medium"/>
              <a:cs typeface="Space Grotesk Medium"/>
              <a:sym typeface="Space Grotesk Medium"/>
            </a:endParaRPr>
          </a:p>
        </p:txBody>
      </p:sp>
      <p:sp>
        <p:nvSpPr>
          <p:cNvPr id="1041" name="Google Shape;1041;p79"/>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042" name="Google Shape;1042;p79"/>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043" name="Google Shape;1043;p79"/>
          <p:cNvSpPr txBox="1"/>
          <p:nvPr>
            <p:ph type="ctrTitle"/>
          </p:nvPr>
        </p:nvSpPr>
        <p:spPr>
          <a:xfrm>
            <a:off x="704100" y="3413128"/>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Name, last name</a:t>
            </a:r>
            <a:endParaRPr sz="2100">
              <a:solidFill>
                <a:srgbClr val="183718"/>
              </a:solidFill>
              <a:latin typeface="Space Grotesk Medium"/>
              <a:ea typeface="Space Grotesk Medium"/>
              <a:cs typeface="Space Grotesk Medium"/>
              <a:sym typeface="Space Grotesk Medium"/>
            </a:endParaRPr>
          </a:p>
        </p:txBody>
      </p:sp>
      <p:sp>
        <p:nvSpPr>
          <p:cNvPr id="1044" name="Google Shape;1044;p79"/>
          <p:cNvSpPr txBox="1"/>
          <p:nvPr>
            <p:ph type="ctrTitle"/>
          </p:nvPr>
        </p:nvSpPr>
        <p:spPr>
          <a:xfrm>
            <a:off x="704100" y="3778900"/>
            <a:ext cx="3727800" cy="215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183718"/>
                </a:solidFill>
                <a:latin typeface="Space Grotesk"/>
                <a:ea typeface="Space Grotesk"/>
                <a:cs typeface="Space Grotesk"/>
                <a:sym typeface="Space Grotesk"/>
              </a:rPr>
              <a:t>Job title, Company name</a:t>
            </a:r>
            <a:endParaRPr sz="1400">
              <a:solidFill>
                <a:srgbClr val="183718"/>
              </a:solidFill>
              <a:latin typeface="Space Grotesk"/>
              <a:ea typeface="Space Grotesk"/>
              <a:cs typeface="Space Grotesk"/>
              <a:sym typeface="Space Grotesk"/>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1048" name="Shape 1048"/>
        <p:cNvGrpSpPr/>
        <p:nvPr/>
      </p:nvGrpSpPr>
      <p:grpSpPr>
        <a:xfrm>
          <a:off x="0" y="0"/>
          <a:ext cx="0" cy="0"/>
          <a:chOff x="0" y="0"/>
          <a:chExt cx="0" cy="0"/>
        </a:xfrm>
      </p:grpSpPr>
      <p:pic>
        <p:nvPicPr>
          <p:cNvPr id="1049" name="Google Shape;1049;p80"/>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1050" name="Google Shape;1050;p80"/>
          <p:cNvSpPr txBox="1"/>
          <p:nvPr>
            <p:ph type="ctrTitle"/>
          </p:nvPr>
        </p:nvSpPr>
        <p:spPr>
          <a:xfrm>
            <a:off x="704100" y="554675"/>
            <a:ext cx="7750500" cy="2618100"/>
          </a:xfrm>
          <a:prstGeom prst="rect">
            <a:avLst/>
          </a:prstGeom>
        </p:spPr>
        <p:txBody>
          <a:bodyPr anchorCtr="0" anchor="b" bIns="0" lIns="91425" spcFirstLastPara="1" rIns="91425" wrap="square" tIns="0">
            <a:spAutoFit/>
          </a:bodyPr>
          <a:lstStyle/>
          <a:p>
            <a:pPr indent="0" lvl="0" marL="0" rtl="0" algn="l">
              <a:lnSpc>
                <a:spcPct val="90000"/>
              </a:lnSpc>
              <a:spcBef>
                <a:spcPts val="0"/>
              </a:spcBef>
              <a:spcAft>
                <a:spcPts val="0"/>
              </a:spcAft>
              <a:buNone/>
            </a:pPr>
            <a:r>
              <a:rPr lang="en" sz="2700">
                <a:solidFill>
                  <a:srgbClr val="F4F0E0"/>
                </a:solidFill>
                <a:latin typeface="Space Grotesk Medium"/>
                <a:ea typeface="Space Grotesk Medium"/>
                <a:cs typeface="Space Grotesk Medium"/>
                <a:sym typeface="Space Grotesk Medium"/>
              </a:rPr>
              <a:t>“Lorem ipsum dolor sit amet consectetur. Sed tellus blandit enim pretium sit massa auctor malesuada.Leo nulla aliquam ac dignissim tellus. Fermentum nibh volutpat turpis tellus etiam. Pretium fermentum semper amet orci mauris ultricies hendrerit in. Aliquet sit interdum nisl felis arcu non”</a:t>
            </a:r>
            <a:endParaRPr sz="2700">
              <a:solidFill>
                <a:srgbClr val="F4F0E0"/>
              </a:solidFill>
              <a:latin typeface="Space Grotesk Medium"/>
              <a:ea typeface="Space Grotesk Medium"/>
              <a:cs typeface="Space Grotesk Medium"/>
              <a:sym typeface="Space Grotesk Medium"/>
            </a:endParaRPr>
          </a:p>
        </p:txBody>
      </p:sp>
      <p:pic>
        <p:nvPicPr>
          <p:cNvPr id="1051" name="Google Shape;1051;p80"/>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052" name="Google Shape;1052;p80"/>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053" name="Google Shape;1053;p80"/>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054" name="Google Shape;1054;p80"/>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055" name="Google Shape;1055;p80"/>
          <p:cNvSpPr txBox="1"/>
          <p:nvPr>
            <p:ph type="ctrTitle"/>
          </p:nvPr>
        </p:nvSpPr>
        <p:spPr>
          <a:xfrm>
            <a:off x="704100" y="3413128"/>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Name, last name</a:t>
            </a:r>
            <a:endParaRPr sz="2100">
              <a:solidFill>
                <a:srgbClr val="F4F0E0"/>
              </a:solidFill>
              <a:latin typeface="Space Grotesk Medium"/>
              <a:ea typeface="Space Grotesk Medium"/>
              <a:cs typeface="Space Grotesk Medium"/>
              <a:sym typeface="Space Grotesk Medium"/>
            </a:endParaRPr>
          </a:p>
        </p:txBody>
      </p:sp>
      <p:sp>
        <p:nvSpPr>
          <p:cNvPr id="1056" name="Google Shape;1056;p80"/>
          <p:cNvSpPr txBox="1"/>
          <p:nvPr>
            <p:ph type="ctrTitle"/>
          </p:nvPr>
        </p:nvSpPr>
        <p:spPr>
          <a:xfrm>
            <a:off x="704100" y="3778900"/>
            <a:ext cx="3727800" cy="215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Job title, Company name</a:t>
            </a:r>
            <a:endParaRPr sz="1400">
              <a:solidFill>
                <a:srgbClr val="F4F0E0"/>
              </a:solidFill>
              <a:latin typeface="Space Grotesk"/>
              <a:ea typeface="Space Grotesk"/>
              <a:cs typeface="Space Grotesk"/>
              <a:sym typeface="Space Grotesk"/>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1060" name="Shape 1060"/>
        <p:cNvGrpSpPr/>
        <p:nvPr/>
      </p:nvGrpSpPr>
      <p:grpSpPr>
        <a:xfrm>
          <a:off x="0" y="0"/>
          <a:ext cx="0" cy="0"/>
          <a:chOff x="0" y="0"/>
          <a:chExt cx="0" cy="0"/>
        </a:xfrm>
      </p:grpSpPr>
      <p:pic>
        <p:nvPicPr>
          <p:cNvPr id="1061" name="Google Shape;1061;p81"/>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1062" name="Google Shape;1062;p81"/>
          <p:cNvSpPr txBox="1"/>
          <p:nvPr>
            <p:ph type="ctrTitle"/>
          </p:nvPr>
        </p:nvSpPr>
        <p:spPr>
          <a:xfrm>
            <a:off x="704100" y="554675"/>
            <a:ext cx="7750500" cy="2618100"/>
          </a:xfrm>
          <a:prstGeom prst="rect">
            <a:avLst/>
          </a:prstGeom>
        </p:spPr>
        <p:txBody>
          <a:bodyPr anchorCtr="0" anchor="b" bIns="0" lIns="91425" spcFirstLastPara="1" rIns="91425" wrap="square" tIns="0">
            <a:spAutoFit/>
          </a:bodyPr>
          <a:lstStyle/>
          <a:p>
            <a:pPr indent="0" lvl="0" marL="0" rtl="0" algn="l">
              <a:lnSpc>
                <a:spcPct val="90000"/>
              </a:lnSpc>
              <a:spcBef>
                <a:spcPts val="0"/>
              </a:spcBef>
              <a:spcAft>
                <a:spcPts val="0"/>
              </a:spcAft>
              <a:buNone/>
            </a:pPr>
            <a:r>
              <a:rPr lang="en" sz="2700">
                <a:solidFill>
                  <a:srgbClr val="F4F0E0"/>
                </a:solidFill>
                <a:latin typeface="Space Grotesk Medium"/>
                <a:ea typeface="Space Grotesk Medium"/>
                <a:cs typeface="Space Grotesk Medium"/>
                <a:sym typeface="Space Grotesk Medium"/>
              </a:rPr>
              <a:t>“Lorem ipsum dolor sit amet consectetur. Sed tellus blandit enim pretium sit massa auctor malesuada.Leo nulla aliquam ac dignissim tellus. Fermentum nibh volutpat turpis tellus etiam. Pretium fermentum semper amet orci mauris ultricies hendrerit in. Aliquet sit interdum nisl felis arcu non”</a:t>
            </a:r>
            <a:endParaRPr sz="2700">
              <a:solidFill>
                <a:srgbClr val="F4F0E0"/>
              </a:solidFill>
              <a:latin typeface="Space Grotesk Medium"/>
              <a:ea typeface="Space Grotesk Medium"/>
              <a:cs typeface="Space Grotesk Medium"/>
              <a:sym typeface="Space Grotesk Medium"/>
            </a:endParaRPr>
          </a:p>
        </p:txBody>
      </p:sp>
      <p:pic>
        <p:nvPicPr>
          <p:cNvPr id="1063" name="Google Shape;1063;p81"/>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064" name="Google Shape;1064;p81"/>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065" name="Google Shape;1065;p81"/>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066" name="Google Shape;1066;p81"/>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067" name="Google Shape;1067;p81"/>
          <p:cNvSpPr txBox="1"/>
          <p:nvPr>
            <p:ph type="ctrTitle"/>
          </p:nvPr>
        </p:nvSpPr>
        <p:spPr>
          <a:xfrm>
            <a:off x="704100" y="3413128"/>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Name, last name</a:t>
            </a:r>
            <a:endParaRPr sz="2100">
              <a:solidFill>
                <a:srgbClr val="F4F0E0"/>
              </a:solidFill>
              <a:latin typeface="Space Grotesk Medium"/>
              <a:ea typeface="Space Grotesk Medium"/>
              <a:cs typeface="Space Grotesk Medium"/>
              <a:sym typeface="Space Grotesk Medium"/>
            </a:endParaRPr>
          </a:p>
        </p:txBody>
      </p:sp>
      <p:sp>
        <p:nvSpPr>
          <p:cNvPr id="1068" name="Google Shape;1068;p81"/>
          <p:cNvSpPr txBox="1"/>
          <p:nvPr>
            <p:ph type="ctrTitle"/>
          </p:nvPr>
        </p:nvSpPr>
        <p:spPr>
          <a:xfrm>
            <a:off x="704100" y="3778900"/>
            <a:ext cx="3727800" cy="215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400">
                <a:solidFill>
                  <a:srgbClr val="F4F0E0"/>
                </a:solidFill>
                <a:latin typeface="Space Grotesk"/>
                <a:ea typeface="Space Grotesk"/>
                <a:cs typeface="Space Grotesk"/>
                <a:sym typeface="Space Grotesk"/>
              </a:rPr>
              <a:t>Job title, Company name</a:t>
            </a:r>
            <a:endParaRPr sz="1400">
              <a:solidFill>
                <a:srgbClr val="F4F0E0"/>
              </a:solidFill>
              <a:latin typeface="Space Grotesk"/>
              <a:ea typeface="Space Grotesk"/>
              <a:cs typeface="Space Grotesk"/>
              <a:sym typeface="Space Grotesk"/>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125" name="Shape 125"/>
        <p:cNvGrpSpPr/>
        <p:nvPr/>
      </p:nvGrpSpPr>
      <p:grpSpPr>
        <a:xfrm>
          <a:off x="0" y="0"/>
          <a:ext cx="0" cy="0"/>
          <a:chOff x="0" y="0"/>
          <a:chExt cx="0" cy="0"/>
        </a:xfrm>
      </p:grpSpPr>
      <p:pic>
        <p:nvPicPr>
          <p:cNvPr id="126" name="Google Shape;126;p19"/>
          <p:cNvPicPr preferRelativeResize="0"/>
          <p:nvPr/>
        </p:nvPicPr>
        <p:blipFill>
          <a:blip r:embed="rId3">
            <a:alphaModFix/>
          </a:blip>
          <a:stretch>
            <a:fillRect/>
          </a:stretch>
        </p:blipFill>
        <p:spPr>
          <a:xfrm>
            <a:off x="0" y="0"/>
            <a:ext cx="9144000" cy="5143500"/>
          </a:xfrm>
          <a:prstGeom prst="rect">
            <a:avLst/>
          </a:prstGeom>
          <a:noFill/>
          <a:ln>
            <a:noFill/>
          </a:ln>
        </p:spPr>
      </p:pic>
      <p:pic>
        <p:nvPicPr>
          <p:cNvPr id="127" name="Google Shape;127;p19"/>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28" name="Google Shape;128;p19"/>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83718"/>
                </a:solidFill>
                <a:latin typeface="Space Grotesk Medium"/>
                <a:ea typeface="Space Grotesk Medium"/>
                <a:cs typeface="Space Grotesk Medium"/>
                <a:sym typeface="Space Grotesk Medium"/>
              </a:rPr>
              <a:t>Hacktoberfest: Section title goes here</a:t>
            </a:r>
            <a:endParaRPr sz="1100">
              <a:solidFill>
                <a:srgbClr val="183718"/>
              </a:solidFill>
              <a:latin typeface="Space Grotesk Medium"/>
              <a:ea typeface="Space Grotesk Medium"/>
              <a:cs typeface="Space Grotesk Medium"/>
              <a:sym typeface="Space Grotesk Medium"/>
            </a:endParaRPr>
          </a:p>
        </p:txBody>
      </p:sp>
      <p:sp>
        <p:nvSpPr>
          <p:cNvPr id="129" name="Google Shape;129;p19"/>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30" name="Google Shape;130;p19"/>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31" name="Google Shape;131;p19"/>
          <p:cNvSpPr txBox="1"/>
          <p:nvPr>
            <p:ph type="ctrTitle"/>
          </p:nvPr>
        </p:nvSpPr>
        <p:spPr>
          <a:xfrm>
            <a:off x="701942" y="1597152"/>
            <a:ext cx="3730800" cy="2839800"/>
          </a:xfrm>
          <a:prstGeom prst="rect">
            <a:avLst/>
          </a:prstGeom>
        </p:spPr>
        <p:txBody>
          <a:bodyPr anchorCtr="0" anchor="b" bIns="91425" lIns="91425" spcFirstLastPara="1" rIns="91425" wrap="square" tIns="91425">
            <a:spAutoFit/>
          </a:bodyPr>
          <a:lstStyle/>
          <a:p>
            <a:pPr indent="-278130" lvl="0" marL="274320" rtl="0" algn="l">
              <a:lnSpc>
                <a:spcPct val="150000"/>
              </a:lnSpc>
              <a:spcBef>
                <a:spcPts val="0"/>
              </a:spcBef>
              <a:spcAft>
                <a:spcPts val="0"/>
              </a:spcAft>
              <a:buClr>
                <a:srgbClr val="183718"/>
              </a:buClr>
              <a:buSzPts val="1500"/>
              <a:buFont typeface="Space Grotesk"/>
              <a:buAutoNum type="arabicPeriod"/>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AutoNum type="arabicPeriod"/>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AutoNum type="arabicPeriod"/>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AutoNum type="arabicPeriod"/>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AutoNum type="arabicPeriod"/>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AutoNum type="arabicPeriod"/>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AutoNum type="arabicPeriod"/>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AutoNum type="arabicPeriod"/>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p:txBody>
      </p:sp>
      <p:sp>
        <p:nvSpPr>
          <p:cNvPr id="132" name="Google Shape;132;p19"/>
          <p:cNvSpPr txBox="1"/>
          <p:nvPr>
            <p:ph type="ctrTitle"/>
          </p:nvPr>
        </p:nvSpPr>
        <p:spPr>
          <a:xfrm>
            <a:off x="4709160" y="1597152"/>
            <a:ext cx="3730800" cy="2839800"/>
          </a:xfrm>
          <a:prstGeom prst="rect">
            <a:avLst/>
          </a:prstGeom>
        </p:spPr>
        <p:txBody>
          <a:bodyPr anchorCtr="0" anchor="b" bIns="91425" lIns="91425" spcFirstLastPara="1" rIns="91425" wrap="square" tIns="91425">
            <a:spAutoFit/>
          </a:bodyPr>
          <a:lstStyle/>
          <a:p>
            <a:pPr indent="-278130" lvl="0" marL="274320" rtl="0" algn="l">
              <a:lnSpc>
                <a:spcPct val="150000"/>
              </a:lnSpc>
              <a:spcBef>
                <a:spcPts val="0"/>
              </a:spcBef>
              <a:spcAft>
                <a:spcPts val="0"/>
              </a:spcAft>
              <a:buClr>
                <a:srgbClr val="183718"/>
              </a:buClr>
              <a:buSzPts val="1500"/>
              <a:buFont typeface="Space Grotesk"/>
              <a:buAutoNum type="arabicPeriod"/>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AutoNum type="arabicPeriod"/>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AutoNum type="arabicPeriod"/>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AutoNum type="arabicPeriod"/>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AutoNum type="arabicPeriod"/>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AutoNum type="arabicPeriod"/>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AutoNum type="arabicPeriod"/>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183718"/>
              </a:buClr>
              <a:buSzPts val="1500"/>
              <a:buFont typeface="Space Grotesk"/>
              <a:buAutoNum type="arabicPeriod"/>
            </a:pPr>
            <a:r>
              <a:rPr lang="en" sz="1500">
                <a:solidFill>
                  <a:srgbClr val="183718"/>
                </a:solidFill>
                <a:latin typeface="Space Grotesk"/>
                <a:ea typeface="Space Grotesk"/>
                <a:cs typeface="Space Grotesk"/>
                <a:sym typeface="Space Grotesk"/>
              </a:rPr>
              <a:t>List item goes here</a:t>
            </a:r>
            <a:endParaRPr sz="1500">
              <a:solidFill>
                <a:srgbClr val="183718"/>
              </a:solidFill>
              <a:latin typeface="Space Grotesk"/>
              <a:ea typeface="Space Grotesk"/>
              <a:cs typeface="Space Grotesk"/>
              <a:sym typeface="Space Grotesk"/>
            </a:endParaRPr>
          </a:p>
        </p:txBody>
      </p:sp>
      <p:sp>
        <p:nvSpPr>
          <p:cNvPr id="133" name="Google Shape;133;p19"/>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83718"/>
                </a:solidFill>
                <a:latin typeface="Space Grotesk"/>
                <a:ea typeface="Space Grotesk"/>
                <a:cs typeface="Space Grotesk"/>
                <a:sym typeface="Space Grotesk"/>
              </a:rPr>
              <a:t>Add short description</a:t>
            </a:r>
            <a:endParaRPr sz="1900">
              <a:solidFill>
                <a:srgbClr val="183718"/>
              </a:solidFill>
              <a:latin typeface="Space Grotesk"/>
              <a:ea typeface="Space Grotesk"/>
              <a:cs typeface="Space Grotesk"/>
              <a:sym typeface="Space Grotesk"/>
            </a:endParaRPr>
          </a:p>
        </p:txBody>
      </p:sp>
      <p:sp>
        <p:nvSpPr>
          <p:cNvPr id="134" name="Google Shape;134;p19"/>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83718"/>
                </a:solidFill>
                <a:latin typeface="Space Grotesk Medium"/>
                <a:ea typeface="Space Grotesk Medium"/>
                <a:cs typeface="Space Grotesk Medium"/>
                <a:sym typeface="Space Grotesk Medium"/>
              </a:rPr>
              <a:t>Title goes here</a:t>
            </a:r>
            <a:endParaRPr sz="3700">
              <a:solidFill>
                <a:srgbClr val="183718"/>
              </a:solidFill>
              <a:latin typeface="Space Grotesk Medium"/>
              <a:ea typeface="Space Grotesk Medium"/>
              <a:cs typeface="Space Grotesk Medium"/>
              <a:sym typeface="Space Grotesk Medium"/>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1072" name="Shape 1072"/>
        <p:cNvGrpSpPr/>
        <p:nvPr/>
      </p:nvGrpSpPr>
      <p:grpSpPr>
        <a:xfrm>
          <a:off x="0" y="0"/>
          <a:ext cx="0" cy="0"/>
          <a:chOff x="0" y="0"/>
          <a:chExt cx="0" cy="0"/>
        </a:xfrm>
      </p:grpSpPr>
      <p:pic>
        <p:nvPicPr>
          <p:cNvPr id="1073" name="Google Shape;1073;p82"/>
          <p:cNvPicPr preferRelativeResize="0"/>
          <p:nvPr/>
        </p:nvPicPr>
        <p:blipFill rotWithShape="1">
          <a:blip r:embed="rId3">
            <a:alphaModFix/>
          </a:blip>
          <a:srcRect b="0" l="0" r="0" t="0"/>
          <a:stretch/>
        </p:blipFill>
        <p:spPr>
          <a:xfrm>
            <a:off x="701950" y="4663525"/>
            <a:ext cx="274075" cy="274075"/>
          </a:xfrm>
          <a:prstGeom prst="rect">
            <a:avLst/>
          </a:prstGeom>
          <a:noFill/>
          <a:ln>
            <a:noFill/>
          </a:ln>
        </p:spPr>
      </p:pic>
      <p:sp>
        <p:nvSpPr>
          <p:cNvPr id="1074" name="Google Shape;1074;p82"/>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1075" name="Google Shape;1075;p82"/>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076" name="Google Shape;1076;p82"/>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077" name="Google Shape;1077;p82"/>
          <p:cNvSpPr txBox="1"/>
          <p:nvPr>
            <p:ph type="ctrTitle"/>
          </p:nvPr>
        </p:nvSpPr>
        <p:spPr>
          <a:xfrm>
            <a:off x="704100" y="3273855"/>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1078" name="Google Shape;1078;p82"/>
          <p:cNvSpPr txBox="1"/>
          <p:nvPr>
            <p:ph type="ctrTitle"/>
          </p:nvPr>
        </p:nvSpPr>
        <p:spPr>
          <a:xfrm>
            <a:off x="704063" y="3673155"/>
            <a:ext cx="37278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consectetur.  Sed tellus blandit enim pretium sit massa auctor malesuada.</a:t>
            </a:r>
            <a:endParaRPr sz="1500">
              <a:solidFill>
                <a:srgbClr val="1C1C1C"/>
              </a:solidFill>
              <a:latin typeface="Space Grotesk"/>
              <a:ea typeface="Space Grotesk"/>
              <a:cs typeface="Space Grotesk"/>
              <a:sym typeface="Space Grotesk"/>
            </a:endParaRPr>
          </a:p>
        </p:txBody>
      </p:sp>
      <p:pic>
        <p:nvPicPr>
          <p:cNvPr id="1079" name="Google Shape;1079;p82"/>
          <p:cNvPicPr preferRelativeResize="0"/>
          <p:nvPr/>
        </p:nvPicPr>
        <p:blipFill>
          <a:blip r:embed="rId4">
            <a:alphaModFix/>
          </a:blip>
          <a:stretch>
            <a:fillRect/>
          </a:stretch>
        </p:blipFill>
        <p:spPr>
          <a:xfrm>
            <a:off x="780300" y="1597155"/>
            <a:ext cx="1451550" cy="1451550"/>
          </a:xfrm>
          <a:prstGeom prst="rect">
            <a:avLst/>
          </a:prstGeom>
          <a:noFill/>
          <a:ln>
            <a:noFill/>
          </a:ln>
        </p:spPr>
      </p:pic>
      <p:sp>
        <p:nvSpPr>
          <p:cNvPr id="1080" name="Google Shape;1080;p82"/>
          <p:cNvSpPr txBox="1"/>
          <p:nvPr>
            <p:ph type="ctrTitle"/>
          </p:nvPr>
        </p:nvSpPr>
        <p:spPr>
          <a:xfrm>
            <a:off x="4712175" y="3273855"/>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1081" name="Google Shape;1081;p82"/>
          <p:cNvSpPr txBox="1"/>
          <p:nvPr>
            <p:ph type="ctrTitle"/>
          </p:nvPr>
        </p:nvSpPr>
        <p:spPr>
          <a:xfrm>
            <a:off x="4712138" y="3673155"/>
            <a:ext cx="37278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consectetur.  Sed tellus blandit enim pretium sit massa auctor malesuada.</a:t>
            </a:r>
            <a:endParaRPr sz="1500">
              <a:solidFill>
                <a:srgbClr val="1C1C1C"/>
              </a:solidFill>
              <a:latin typeface="Space Grotesk"/>
              <a:ea typeface="Space Grotesk"/>
              <a:cs typeface="Space Grotesk"/>
              <a:sym typeface="Space Grotesk"/>
            </a:endParaRPr>
          </a:p>
        </p:txBody>
      </p:sp>
      <p:pic>
        <p:nvPicPr>
          <p:cNvPr id="1082" name="Google Shape;1082;p82"/>
          <p:cNvPicPr preferRelativeResize="0"/>
          <p:nvPr/>
        </p:nvPicPr>
        <p:blipFill>
          <a:blip r:embed="rId4">
            <a:alphaModFix/>
          </a:blip>
          <a:stretch>
            <a:fillRect/>
          </a:stretch>
        </p:blipFill>
        <p:spPr>
          <a:xfrm>
            <a:off x="4788375" y="1597155"/>
            <a:ext cx="1451550" cy="1451550"/>
          </a:xfrm>
          <a:prstGeom prst="rect">
            <a:avLst/>
          </a:prstGeom>
          <a:noFill/>
          <a:ln>
            <a:noFill/>
          </a:ln>
        </p:spPr>
      </p:pic>
      <p:sp>
        <p:nvSpPr>
          <p:cNvPr id="1083" name="Google Shape;1083;p82"/>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C1C1C"/>
                </a:solidFill>
                <a:latin typeface="Space Grotesk"/>
                <a:ea typeface="Space Grotesk"/>
                <a:cs typeface="Space Grotesk"/>
                <a:sym typeface="Space Grotesk"/>
              </a:rPr>
              <a:t>Add short description</a:t>
            </a:r>
            <a:endParaRPr sz="1900">
              <a:solidFill>
                <a:srgbClr val="1C1C1C"/>
              </a:solidFill>
              <a:latin typeface="Space Grotesk"/>
              <a:ea typeface="Space Grotesk"/>
              <a:cs typeface="Space Grotesk"/>
              <a:sym typeface="Space Grotesk"/>
            </a:endParaRPr>
          </a:p>
        </p:txBody>
      </p:sp>
      <p:sp>
        <p:nvSpPr>
          <p:cNvPr id="1084" name="Google Shape;1084;p82"/>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C1C1C"/>
                </a:solidFill>
                <a:latin typeface="Space Grotesk Medium"/>
                <a:ea typeface="Space Grotesk Medium"/>
                <a:cs typeface="Space Grotesk Medium"/>
                <a:sym typeface="Space Grotesk Medium"/>
              </a:rPr>
              <a:t>Title goes here</a:t>
            </a:r>
            <a:endParaRPr sz="3700">
              <a:solidFill>
                <a:srgbClr val="1C1C1C"/>
              </a:solidFill>
              <a:latin typeface="Space Grotesk Medium"/>
              <a:ea typeface="Space Grotesk Medium"/>
              <a:cs typeface="Space Grotesk Medium"/>
              <a:sym typeface="Space Grotesk Medium"/>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1088" name="Shape 1088"/>
        <p:cNvGrpSpPr/>
        <p:nvPr/>
      </p:nvGrpSpPr>
      <p:grpSpPr>
        <a:xfrm>
          <a:off x="0" y="0"/>
          <a:ext cx="0" cy="0"/>
          <a:chOff x="0" y="0"/>
          <a:chExt cx="0" cy="0"/>
        </a:xfrm>
      </p:grpSpPr>
      <p:pic>
        <p:nvPicPr>
          <p:cNvPr id="1089" name="Google Shape;1089;p83"/>
          <p:cNvPicPr preferRelativeResize="0"/>
          <p:nvPr/>
        </p:nvPicPr>
        <p:blipFill rotWithShape="1">
          <a:blip r:embed="rId3">
            <a:alphaModFix/>
          </a:blip>
          <a:srcRect b="0" l="0" r="0" t="0"/>
          <a:stretch/>
        </p:blipFill>
        <p:spPr>
          <a:xfrm>
            <a:off x="701950" y="4663525"/>
            <a:ext cx="274075" cy="274075"/>
          </a:xfrm>
          <a:prstGeom prst="rect">
            <a:avLst/>
          </a:prstGeom>
          <a:noFill/>
          <a:ln>
            <a:noFill/>
          </a:ln>
        </p:spPr>
      </p:pic>
      <p:sp>
        <p:nvSpPr>
          <p:cNvPr id="1090" name="Google Shape;1090;p83"/>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83718"/>
                </a:solidFill>
                <a:latin typeface="Space Grotesk Medium"/>
                <a:ea typeface="Space Grotesk Medium"/>
                <a:cs typeface="Space Grotesk Medium"/>
                <a:sym typeface="Space Grotesk Medium"/>
              </a:rPr>
              <a:t>Hacktoberfest: Section title goes here</a:t>
            </a:r>
            <a:endParaRPr sz="1100">
              <a:solidFill>
                <a:srgbClr val="183718"/>
              </a:solidFill>
              <a:latin typeface="Space Grotesk Medium"/>
              <a:ea typeface="Space Grotesk Medium"/>
              <a:cs typeface="Space Grotesk Medium"/>
              <a:sym typeface="Space Grotesk Medium"/>
            </a:endParaRPr>
          </a:p>
        </p:txBody>
      </p:sp>
      <p:sp>
        <p:nvSpPr>
          <p:cNvPr id="1091" name="Google Shape;1091;p83"/>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092" name="Google Shape;1092;p83"/>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093" name="Google Shape;1093;p83"/>
          <p:cNvSpPr txBox="1"/>
          <p:nvPr>
            <p:ph type="ctrTitle"/>
          </p:nvPr>
        </p:nvSpPr>
        <p:spPr>
          <a:xfrm>
            <a:off x="704100" y="3273855"/>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1094" name="Google Shape;1094;p83"/>
          <p:cNvSpPr txBox="1"/>
          <p:nvPr>
            <p:ph type="ctrTitle"/>
          </p:nvPr>
        </p:nvSpPr>
        <p:spPr>
          <a:xfrm>
            <a:off x="704063" y="3673155"/>
            <a:ext cx="37278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consectetur.  Sed tellus blandit enim pretium sit massa auctor malesuada.</a:t>
            </a:r>
            <a:endParaRPr sz="1500">
              <a:solidFill>
                <a:srgbClr val="183718"/>
              </a:solidFill>
              <a:latin typeface="Space Grotesk"/>
              <a:ea typeface="Space Grotesk"/>
              <a:cs typeface="Space Grotesk"/>
              <a:sym typeface="Space Grotesk"/>
            </a:endParaRPr>
          </a:p>
        </p:txBody>
      </p:sp>
      <p:pic>
        <p:nvPicPr>
          <p:cNvPr id="1095" name="Google Shape;1095;p83"/>
          <p:cNvPicPr preferRelativeResize="0"/>
          <p:nvPr/>
        </p:nvPicPr>
        <p:blipFill>
          <a:blip r:embed="rId4">
            <a:alphaModFix/>
          </a:blip>
          <a:stretch>
            <a:fillRect/>
          </a:stretch>
        </p:blipFill>
        <p:spPr>
          <a:xfrm>
            <a:off x="780300" y="1597155"/>
            <a:ext cx="1451550" cy="1451550"/>
          </a:xfrm>
          <a:prstGeom prst="rect">
            <a:avLst/>
          </a:prstGeom>
          <a:noFill/>
          <a:ln>
            <a:noFill/>
          </a:ln>
        </p:spPr>
      </p:pic>
      <p:sp>
        <p:nvSpPr>
          <p:cNvPr id="1096" name="Google Shape;1096;p83"/>
          <p:cNvSpPr txBox="1"/>
          <p:nvPr>
            <p:ph type="ctrTitle"/>
          </p:nvPr>
        </p:nvSpPr>
        <p:spPr>
          <a:xfrm>
            <a:off x="4712175" y="3273855"/>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1097" name="Google Shape;1097;p83"/>
          <p:cNvSpPr txBox="1"/>
          <p:nvPr>
            <p:ph type="ctrTitle"/>
          </p:nvPr>
        </p:nvSpPr>
        <p:spPr>
          <a:xfrm>
            <a:off x="4712138" y="3673155"/>
            <a:ext cx="37278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consectetur.  Sed tellus blandit enim pretium sit massa auctor malesuada.</a:t>
            </a:r>
            <a:endParaRPr sz="1500">
              <a:solidFill>
                <a:srgbClr val="183718"/>
              </a:solidFill>
              <a:latin typeface="Space Grotesk"/>
              <a:ea typeface="Space Grotesk"/>
              <a:cs typeface="Space Grotesk"/>
              <a:sym typeface="Space Grotesk"/>
            </a:endParaRPr>
          </a:p>
        </p:txBody>
      </p:sp>
      <p:pic>
        <p:nvPicPr>
          <p:cNvPr id="1098" name="Google Shape;1098;p83"/>
          <p:cNvPicPr preferRelativeResize="0"/>
          <p:nvPr/>
        </p:nvPicPr>
        <p:blipFill>
          <a:blip r:embed="rId4">
            <a:alphaModFix/>
          </a:blip>
          <a:stretch>
            <a:fillRect/>
          </a:stretch>
        </p:blipFill>
        <p:spPr>
          <a:xfrm>
            <a:off x="4788375" y="1597155"/>
            <a:ext cx="1451550" cy="1451550"/>
          </a:xfrm>
          <a:prstGeom prst="rect">
            <a:avLst/>
          </a:prstGeom>
          <a:noFill/>
          <a:ln>
            <a:noFill/>
          </a:ln>
        </p:spPr>
      </p:pic>
      <p:sp>
        <p:nvSpPr>
          <p:cNvPr id="1099" name="Google Shape;1099;p83"/>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83718"/>
                </a:solidFill>
                <a:latin typeface="Space Grotesk"/>
                <a:ea typeface="Space Grotesk"/>
                <a:cs typeface="Space Grotesk"/>
                <a:sym typeface="Space Grotesk"/>
              </a:rPr>
              <a:t>Add short description</a:t>
            </a:r>
            <a:endParaRPr sz="1900">
              <a:solidFill>
                <a:srgbClr val="183718"/>
              </a:solidFill>
              <a:latin typeface="Space Grotesk"/>
              <a:ea typeface="Space Grotesk"/>
              <a:cs typeface="Space Grotesk"/>
              <a:sym typeface="Space Grotesk"/>
            </a:endParaRPr>
          </a:p>
        </p:txBody>
      </p:sp>
      <p:sp>
        <p:nvSpPr>
          <p:cNvPr id="1100" name="Google Shape;1100;p83"/>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83718"/>
                </a:solidFill>
                <a:latin typeface="Space Grotesk Medium"/>
                <a:ea typeface="Space Grotesk Medium"/>
                <a:cs typeface="Space Grotesk Medium"/>
                <a:sym typeface="Space Grotesk Medium"/>
              </a:rPr>
              <a:t>Title goes here</a:t>
            </a:r>
            <a:endParaRPr sz="3700">
              <a:solidFill>
                <a:srgbClr val="183718"/>
              </a:solidFill>
              <a:latin typeface="Space Grotesk Medium"/>
              <a:ea typeface="Space Grotesk Medium"/>
              <a:cs typeface="Space Grotesk Medium"/>
              <a:sym typeface="Space Grotesk Medium"/>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1104" name="Shape 1104"/>
        <p:cNvGrpSpPr/>
        <p:nvPr/>
      </p:nvGrpSpPr>
      <p:grpSpPr>
        <a:xfrm>
          <a:off x="0" y="0"/>
          <a:ext cx="0" cy="0"/>
          <a:chOff x="0" y="0"/>
          <a:chExt cx="0" cy="0"/>
        </a:xfrm>
      </p:grpSpPr>
      <p:pic>
        <p:nvPicPr>
          <p:cNvPr id="1105" name="Google Shape;1105;p84"/>
          <p:cNvPicPr preferRelativeResize="0"/>
          <p:nvPr/>
        </p:nvPicPr>
        <p:blipFill rotWithShape="1">
          <a:blip r:embed="rId3">
            <a:alphaModFix/>
          </a:blip>
          <a:srcRect b="0" l="0" r="0" t="0"/>
          <a:stretch/>
        </p:blipFill>
        <p:spPr>
          <a:xfrm>
            <a:off x="701950" y="4663525"/>
            <a:ext cx="274075" cy="274075"/>
          </a:xfrm>
          <a:prstGeom prst="rect">
            <a:avLst/>
          </a:prstGeom>
          <a:noFill/>
          <a:ln>
            <a:noFill/>
          </a:ln>
        </p:spPr>
      </p:pic>
      <p:sp>
        <p:nvSpPr>
          <p:cNvPr id="1106" name="Google Shape;1106;p84"/>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107" name="Google Shape;1107;p84"/>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108" name="Google Shape;1108;p84"/>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109" name="Google Shape;1109;p84"/>
          <p:cNvSpPr txBox="1"/>
          <p:nvPr>
            <p:ph type="ctrTitle"/>
          </p:nvPr>
        </p:nvSpPr>
        <p:spPr>
          <a:xfrm>
            <a:off x="704100" y="3273855"/>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110" name="Google Shape;1110;p84"/>
          <p:cNvSpPr txBox="1"/>
          <p:nvPr>
            <p:ph type="ctrTitle"/>
          </p:nvPr>
        </p:nvSpPr>
        <p:spPr>
          <a:xfrm>
            <a:off x="704063" y="3673155"/>
            <a:ext cx="37278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 pretium sit massa auctor malesuada.</a:t>
            </a:r>
            <a:endParaRPr sz="1500">
              <a:solidFill>
                <a:srgbClr val="F4F0E0"/>
              </a:solidFill>
              <a:latin typeface="Space Grotesk"/>
              <a:ea typeface="Space Grotesk"/>
              <a:cs typeface="Space Grotesk"/>
              <a:sym typeface="Space Grotesk"/>
            </a:endParaRPr>
          </a:p>
        </p:txBody>
      </p:sp>
      <p:pic>
        <p:nvPicPr>
          <p:cNvPr id="1111" name="Google Shape;1111;p84"/>
          <p:cNvPicPr preferRelativeResize="0"/>
          <p:nvPr/>
        </p:nvPicPr>
        <p:blipFill>
          <a:blip r:embed="rId4">
            <a:alphaModFix/>
          </a:blip>
          <a:stretch>
            <a:fillRect/>
          </a:stretch>
        </p:blipFill>
        <p:spPr>
          <a:xfrm>
            <a:off x="780300" y="1597155"/>
            <a:ext cx="1451550" cy="1451550"/>
          </a:xfrm>
          <a:prstGeom prst="rect">
            <a:avLst/>
          </a:prstGeom>
          <a:noFill/>
          <a:ln>
            <a:noFill/>
          </a:ln>
        </p:spPr>
      </p:pic>
      <p:sp>
        <p:nvSpPr>
          <p:cNvPr id="1112" name="Google Shape;1112;p84"/>
          <p:cNvSpPr txBox="1"/>
          <p:nvPr>
            <p:ph type="ctrTitle"/>
          </p:nvPr>
        </p:nvSpPr>
        <p:spPr>
          <a:xfrm>
            <a:off x="4712175" y="3273855"/>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113" name="Google Shape;1113;p84"/>
          <p:cNvSpPr txBox="1"/>
          <p:nvPr>
            <p:ph type="ctrTitle"/>
          </p:nvPr>
        </p:nvSpPr>
        <p:spPr>
          <a:xfrm>
            <a:off x="4712138" y="3673155"/>
            <a:ext cx="37278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 pretium sit massa auctor malesuada.</a:t>
            </a:r>
            <a:endParaRPr sz="1500">
              <a:solidFill>
                <a:srgbClr val="F4F0E0"/>
              </a:solidFill>
              <a:latin typeface="Space Grotesk"/>
              <a:ea typeface="Space Grotesk"/>
              <a:cs typeface="Space Grotesk"/>
              <a:sym typeface="Space Grotesk"/>
            </a:endParaRPr>
          </a:p>
        </p:txBody>
      </p:sp>
      <p:pic>
        <p:nvPicPr>
          <p:cNvPr id="1114" name="Google Shape;1114;p84"/>
          <p:cNvPicPr preferRelativeResize="0"/>
          <p:nvPr/>
        </p:nvPicPr>
        <p:blipFill>
          <a:blip r:embed="rId4">
            <a:alphaModFix/>
          </a:blip>
          <a:stretch>
            <a:fillRect/>
          </a:stretch>
        </p:blipFill>
        <p:spPr>
          <a:xfrm>
            <a:off x="4788375" y="1597155"/>
            <a:ext cx="1451550" cy="1451550"/>
          </a:xfrm>
          <a:prstGeom prst="rect">
            <a:avLst/>
          </a:prstGeom>
          <a:noFill/>
          <a:ln>
            <a:noFill/>
          </a:ln>
        </p:spPr>
      </p:pic>
      <p:sp>
        <p:nvSpPr>
          <p:cNvPr id="1115" name="Google Shape;1115;p84"/>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1116" name="Google Shape;1116;p84"/>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1120" name="Shape 1120"/>
        <p:cNvGrpSpPr/>
        <p:nvPr/>
      </p:nvGrpSpPr>
      <p:grpSpPr>
        <a:xfrm>
          <a:off x="0" y="0"/>
          <a:ext cx="0" cy="0"/>
          <a:chOff x="0" y="0"/>
          <a:chExt cx="0" cy="0"/>
        </a:xfrm>
      </p:grpSpPr>
      <p:pic>
        <p:nvPicPr>
          <p:cNvPr id="1121" name="Google Shape;1121;p85"/>
          <p:cNvPicPr preferRelativeResize="0"/>
          <p:nvPr/>
        </p:nvPicPr>
        <p:blipFill rotWithShape="1">
          <a:blip r:embed="rId3">
            <a:alphaModFix/>
          </a:blip>
          <a:srcRect b="0" l="0" r="0" t="0"/>
          <a:stretch/>
        </p:blipFill>
        <p:spPr>
          <a:xfrm>
            <a:off x="701950" y="4663525"/>
            <a:ext cx="274075" cy="274075"/>
          </a:xfrm>
          <a:prstGeom prst="rect">
            <a:avLst/>
          </a:prstGeom>
          <a:noFill/>
          <a:ln>
            <a:noFill/>
          </a:ln>
        </p:spPr>
      </p:pic>
      <p:sp>
        <p:nvSpPr>
          <p:cNvPr id="1122" name="Google Shape;1122;p85"/>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123" name="Google Shape;1123;p85"/>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124" name="Google Shape;1124;p85"/>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125" name="Google Shape;1125;p85"/>
          <p:cNvSpPr txBox="1"/>
          <p:nvPr>
            <p:ph type="ctrTitle"/>
          </p:nvPr>
        </p:nvSpPr>
        <p:spPr>
          <a:xfrm>
            <a:off x="704100" y="3273855"/>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126" name="Google Shape;1126;p85"/>
          <p:cNvSpPr txBox="1"/>
          <p:nvPr>
            <p:ph type="ctrTitle"/>
          </p:nvPr>
        </p:nvSpPr>
        <p:spPr>
          <a:xfrm>
            <a:off x="704063" y="3673155"/>
            <a:ext cx="37278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 pretium sit massa auctor malesuada.</a:t>
            </a:r>
            <a:endParaRPr sz="1500">
              <a:solidFill>
                <a:srgbClr val="F4F0E0"/>
              </a:solidFill>
              <a:latin typeface="Space Grotesk"/>
              <a:ea typeface="Space Grotesk"/>
              <a:cs typeface="Space Grotesk"/>
              <a:sym typeface="Space Grotesk"/>
            </a:endParaRPr>
          </a:p>
        </p:txBody>
      </p:sp>
      <p:pic>
        <p:nvPicPr>
          <p:cNvPr id="1127" name="Google Shape;1127;p85"/>
          <p:cNvPicPr preferRelativeResize="0"/>
          <p:nvPr/>
        </p:nvPicPr>
        <p:blipFill>
          <a:blip r:embed="rId4">
            <a:alphaModFix/>
          </a:blip>
          <a:stretch>
            <a:fillRect/>
          </a:stretch>
        </p:blipFill>
        <p:spPr>
          <a:xfrm>
            <a:off x="780300" y="1597155"/>
            <a:ext cx="1451550" cy="1451550"/>
          </a:xfrm>
          <a:prstGeom prst="rect">
            <a:avLst/>
          </a:prstGeom>
          <a:noFill/>
          <a:ln>
            <a:noFill/>
          </a:ln>
        </p:spPr>
      </p:pic>
      <p:sp>
        <p:nvSpPr>
          <p:cNvPr id="1128" name="Google Shape;1128;p85"/>
          <p:cNvSpPr txBox="1"/>
          <p:nvPr>
            <p:ph type="ctrTitle"/>
          </p:nvPr>
        </p:nvSpPr>
        <p:spPr>
          <a:xfrm>
            <a:off x="4712175" y="3273855"/>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129" name="Google Shape;1129;p85"/>
          <p:cNvSpPr txBox="1"/>
          <p:nvPr>
            <p:ph type="ctrTitle"/>
          </p:nvPr>
        </p:nvSpPr>
        <p:spPr>
          <a:xfrm>
            <a:off x="4712138" y="3673155"/>
            <a:ext cx="37278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 pretium sit massa auctor malesuada.</a:t>
            </a:r>
            <a:endParaRPr sz="1500">
              <a:solidFill>
                <a:srgbClr val="F4F0E0"/>
              </a:solidFill>
              <a:latin typeface="Space Grotesk"/>
              <a:ea typeface="Space Grotesk"/>
              <a:cs typeface="Space Grotesk"/>
              <a:sym typeface="Space Grotesk"/>
            </a:endParaRPr>
          </a:p>
        </p:txBody>
      </p:sp>
      <p:pic>
        <p:nvPicPr>
          <p:cNvPr id="1130" name="Google Shape;1130;p85"/>
          <p:cNvPicPr preferRelativeResize="0"/>
          <p:nvPr/>
        </p:nvPicPr>
        <p:blipFill>
          <a:blip r:embed="rId4">
            <a:alphaModFix/>
          </a:blip>
          <a:stretch>
            <a:fillRect/>
          </a:stretch>
        </p:blipFill>
        <p:spPr>
          <a:xfrm>
            <a:off x="4788375" y="1597155"/>
            <a:ext cx="1451550" cy="1451550"/>
          </a:xfrm>
          <a:prstGeom prst="rect">
            <a:avLst/>
          </a:prstGeom>
          <a:noFill/>
          <a:ln>
            <a:noFill/>
          </a:ln>
        </p:spPr>
      </p:pic>
      <p:sp>
        <p:nvSpPr>
          <p:cNvPr id="1131" name="Google Shape;1131;p85"/>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1132" name="Google Shape;1132;p85"/>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1136" name="Shape 1136"/>
        <p:cNvGrpSpPr/>
        <p:nvPr/>
      </p:nvGrpSpPr>
      <p:grpSpPr>
        <a:xfrm>
          <a:off x="0" y="0"/>
          <a:ext cx="0" cy="0"/>
          <a:chOff x="0" y="0"/>
          <a:chExt cx="0" cy="0"/>
        </a:xfrm>
      </p:grpSpPr>
      <p:pic>
        <p:nvPicPr>
          <p:cNvPr id="1137" name="Google Shape;1137;p86"/>
          <p:cNvPicPr preferRelativeResize="0"/>
          <p:nvPr/>
        </p:nvPicPr>
        <p:blipFill rotWithShape="1">
          <a:blip r:embed="rId3">
            <a:alphaModFix/>
          </a:blip>
          <a:srcRect b="0" l="0" r="0" t="0"/>
          <a:stretch/>
        </p:blipFill>
        <p:spPr>
          <a:xfrm>
            <a:off x="701950" y="4663525"/>
            <a:ext cx="274075" cy="274075"/>
          </a:xfrm>
          <a:prstGeom prst="rect">
            <a:avLst/>
          </a:prstGeom>
          <a:noFill/>
          <a:ln>
            <a:noFill/>
          </a:ln>
        </p:spPr>
      </p:pic>
      <p:sp>
        <p:nvSpPr>
          <p:cNvPr id="1138" name="Google Shape;1138;p86"/>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1139" name="Google Shape;1139;p86"/>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140" name="Google Shape;1140;p86"/>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141" name="Google Shape;1141;p86"/>
          <p:cNvSpPr txBox="1"/>
          <p:nvPr>
            <p:ph type="ctrTitle"/>
          </p:nvPr>
        </p:nvSpPr>
        <p:spPr>
          <a:xfrm>
            <a:off x="704100" y="294528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1142" name="Google Shape;1142;p86"/>
          <p:cNvSpPr txBox="1"/>
          <p:nvPr>
            <p:ph type="ctrTitle"/>
          </p:nvPr>
        </p:nvSpPr>
        <p:spPr>
          <a:xfrm>
            <a:off x="704100" y="3341467"/>
            <a:ext cx="2469000" cy="923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consectetur.  Sed tellus blandit enim pretium sit massa aucto.</a:t>
            </a:r>
            <a:endParaRPr sz="1500">
              <a:solidFill>
                <a:srgbClr val="1C1C1C"/>
              </a:solidFill>
              <a:latin typeface="Space Grotesk"/>
              <a:ea typeface="Space Grotesk"/>
              <a:cs typeface="Space Grotesk"/>
              <a:sym typeface="Space Grotesk"/>
            </a:endParaRPr>
          </a:p>
        </p:txBody>
      </p:sp>
      <p:pic>
        <p:nvPicPr>
          <p:cNvPr id="1143" name="Google Shape;1143;p86"/>
          <p:cNvPicPr preferRelativeResize="0"/>
          <p:nvPr/>
        </p:nvPicPr>
        <p:blipFill>
          <a:blip r:embed="rId4">
            <a:alphaModFix/>
          </a:blip>
          <a:stretch>
            <a:fillRect/>
          </a:stretch>
        </p:blipFill>
        <p:spPr>
          <a:xfrm>
            <a:off x="780300" y="1681200"/>
            <a:ext cx="1030775" cy="1030775"/>
          </a:xfrm>
          <a:prstGeom prst="rect">
            <a:avLst/>
          </a:prstGeom>
          <a:noFill/>
          <a:ln>
            <a:noFill/>
          </a:ln>
        </p:spPr>
      </p:pic>
      <p:sp>
        <p:nvSpPr>
          <p:cNvPr id="1144" name="Google Shape;1144;p86"/>
          <p:cNvSpPr txBox="1"/>
          <p:nvPr>
            <p:ph type="ctrTitle"/>
          </p:nvPr>
        </p:nvSpPr>
        <p:spPr>
          <a:xfrm>
            <a:off x="3338175" y="294528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1145" name="Google Shape;1145;p86"/>
          <p:cNvSpPr txBox="1"/>
          <p:nvPr>
            <p:ph type="ctrTitle"/>
          </p:nvPr>
        </p:nvSpPr>
        <p:spPr>
          <a:xfrm>
            <a:off x="3338175" y="3341467"/>
            <a:ext cx="2469000" cy="923400"/>
          </a:xfrm>
          <a:prstGeom prst="rect">
            <a:avLst/>
          </a:prstGeom>
        </p:spPr>
        <p:txBody>
          <a:bodyPr anchorCtr="0" anchor="b" bIns="0" lIns="91425" spcFirstLastPara="1" rIns="91425" wrap="square" tIns="0">
            <a:spAutoFit/>
          </a:bodyPr>
          <a:lstStyle/>
          <a:p>
            <a:pPr indent="0" lvl="0" marL="0" rtl="0" algn="l">
              <a:spcBef>
                <a:spcPts val="0"/>
              </a:spcBef>
              <a:spcAft>
                <a:spcPts val="0"/>
              </a:spcAft>
              <a:buClr>
                <a:schemeClr val="dk1"/>
              </a:buClr>
              <a:buSzPts val="1100"/>
              <a:buFont typeface="Arial"/>
              <a:buNone/>
            </a:pPr>
            <a:r>
              <a:rPr lang="en" sz="1500">
                <a:solidFill>
                  <a:srgbClr val="1C1C1C"/>
                </a:solidFill>
                <a:latin typeface="Space Grotesk"/>
                <a:ea typeface="Space Grotesk"/>
                <a:cs typeface="Space Grotesk"/>
                <a:sym typeface="Space Grotesk"/>
              </a:rPr>
              <a:t>Lorem ipsum dolor sit amet consectetur.  Sed tellus blandit enim pretium sit massa aucto.</a:t>
            </a:r>
            <a:endParaRPr sz="1500">
              <a:solidFill>
                <a:srgbClr val="1C1C1C"/>
              </a:solidFill>
              <a:latin typeface="Space Grotesk"/>
              <a:ea typeface="Space Grotesk"/>
              <a:cs typeface="Space Grotesk"/>
              <a:sym typeface="Space Grotesk"/>
            </a:endParaRPr>
          </a:p>
        </p:txBody>
      </p:sp>
      <p:pic>
        <p:nvPicPr>
          <p:cNvPr id="1146" name="Google Shape;1146;p86"/>
          <p:cNvPicPr preferRelativeResize="0"/>
          <p:nvPr/>
        </p:nvPicPr>
        <p:blipFill>
          <a:blip r:embed="rId4">
            <a:alphaModFix/>
          </a:blip>
          <a:stretch>
            <a:fillRect/>
          </a:stretch>
        </p:blipFill>
        <p:spPr>
          <a:xfrm>
            <a:off x="3414375" y="1681200"/>
            <a:ext cx="1030775" cy="1030775"/>
          </a:xfrm>
          <a:prstGeom prst="rect">
            <a:avLst/>
          </a:prstGeom>
          <a:noFill/>
          <a:ln>
            <a:noFill/>
          </a:ln>
        </p:spPr>
      </p:pic>
      <p:sp>
        <p:nvSpPr>
          <p:cNvPr id="1147" name="Google Shape;1147;p86"/>
          <p:cNvSpPr txBox="1"/>
          <p:nvPr>
            <p:ph type="ctrTitle"/>
          </p:nvPr>
        </p:nvSpPr>
        <p:spPr>
          <a:xfrm>
            <a:off x="5972250" y="294528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1148" name="Google Shape;1148;p86"/>
          <p:cNvSpPr txBox="1"/>
          <p:nvPr>
            <p:ph type="ctrTitle"/>
          </p:nvPr>
        </p:nvSpPr>
        <p:spPr>
          <a:xfrm>
            <a:off x="5972250" y="3341467"/>
            <a:ext cx="2469000" cy="923400"/>
          </a:xfrm>
          <a:prstGeom prst="rect">
            <a:avLst/>
          </a:prstGeom>
        </p:spPr>
        <p:txBody>
          <a:bodyPr anchorCtr="0" anchor="b" bIns="0" lIns="91425" spcFirstLastPara="1" rIns="91425" wrap="square" tIns="0">
            <a:spAutoFit/>
          </a:bodyPr>
          <a:lstStyle/>
          <a:p>
            <a:pPr indent="0" lvl="0" marL="0" rtl="0" algn="l">
              <a:spcBef>
                <a:spcPts val="0"/>
              </a:spcBef>
              <a:spcAft>
                <a:spcPts val="0"/>
              </a:spcAft>
              <a:buClr>
                <a:schemeClr val="dk1"/>
              </a:buClr>
              <a:buSzPts val="1100"/>
              <a:buFont typeface="Arial"/>
              <a:buNone/>
            </a:pPr>
            <a:r>
              <a:rPr lang="en" sz="1500">
                <a:solidFill>
                  <a:srgbClr val="1C1C1C"/>
                </a:solidFill>
                <a:latin typeface="Space Grotesk"/>
                <a:ea typeface="Space Grotesk"/>
                <a:cs typeface="Space Grotesk"/>
                <a:sym typeface="Space Grotesk"/>
              </a:rPr>
              <a:t>Lorem ipsum dolor sit amet consectetur.  Sed tellus blandit enim pretium sit massa aucto.</a:t>
            </a:r>
            <a:endParaRPr sz="1500">
              <a:solidFill>
                <a:srgbClr val="1C1C1C"/>
              </a:solidFill>
              <a:latin typeface="Space Grotesk"/>
              <a:ea typeface="Space Grotesk"/>
              <a:cs typeface="Space Grotesk"/>
              <a:sym typeface="Space Grotesk"/>
            </a:endParaRPr>
          </a:p>
        </p:txBody>
      </p:sp>
      <p:pic>
        <p:nvPicPr>
          <p:cNvPr id="1149" name="Google Shape;1149;p86"/>
          <p:cNvPicPr preferRelativeResize="0"/>
          <p:nvPr/>
        </p:nvPicPr>
        <p:blipFill>
          <a:blip r:embed="rId4">
            <a:alphaModFix/>
          </a:blip>
          <a:stretch>
            <a:fillRect/>
          </a:stretch>
        </p:blipFill>
        <p:spPr>
          <a:xfrm>
            <a:off x="6048450" y="1681200"/>
            <a:ext cx="1030775" cy="1030775"/>
          </a:xfrm>
          <a:prstGeom prst="rect">
            <a:avLst/>
          </a:prstGeom>
          <a:noFill/>
          <a:ln>
            <a:noFill/>
          </a:ln>
        </p:spPr>
      </p:pic>
      <p:sp>
        <p:nvSpPr>
          <p:cNvPr id="1150" name="Google Shape;1150;p86"/>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C1C1C"/>
                </a:solidFill>
                <a:latin typeface="Space Grotesk"/>
                <a:ea typeface="Space Grotesk"/>
                <a:cs typeface="Space Grotesk"/>
                <a:sym typeface="Space Grotesk"/>
              </a:rPr>
              <a:t>Add short description</a:t>
            </a:r>
            <a:endParaRPr sz="1900">
              <a:solidFill>
                <a:srgbClr val="1C1C1C"/>
              </a:solidFill>
              <a:latin typeface="Space Grotesk"/>
              <a:ea typeface="Space Grotesk"/>
              <a:cs typeface="Space Grotesk"/>
              <a:sym typeface="Space Grotesk"/>
            </a:endParaRPr>
          </a:p>
        </p:txBody>
      </p:sp>
      <p:sp>
        <p:nvSpPr>
          <p:cNvPr id="1151" name="Google Shape;1151;p86"/>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C1C1C"/>
                </a:solidFill>
                <a:latin typeface="Space Grotesk Medium"/>
                <a:ea typeface="Space Grotesk Medium"/>
                <a:cs typeface="Space Grotesk Medium"/>
                <a:sym typeface="Space Grotesk Medium"/>
              </a:rPr>
              <a:t>Title goes here</a:t>
            </a:r>
            <a:endParaRPr sz="3700">
              <a:solidFill>
                <a:srgbClr val="1C1C1C"/>
              </a:solidFill>
              <a:latin typeface="Space Grotesk Medium"/>
              <a:ea typeface="Space Grotesk Medium"/>
              <a:cs typeface="Space Grotesk Medium"/>
              <a:sym typeface="Space Grotesk Medium"/>
            </a:endParaRP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1155" name="Shape 1155"/>
        <p:cNvGrpSpPr/>
        <p:nvPr/>
      </p:nvGrpSpPr>
      <p:grpSpPr>
        <a:xfrm>
          <a:off x="0" y="0"/>
          <a:ext cx="0" cy="0"/>
          <a:chOff x="0" y="0"/>
          <a:chExt cx="0" cy="0"/>
        </a:xfrm>
      </p:grpSpPr>
      <p:pic>
        <p:nvPicPr>
          <p:cNvPr id="1156" name="Google Shape;1156;p87"/>
          <p:cNvPicPr preferRelativeResize="0"/>
          <p:nvPr/>
        </p:nvPicPr>
        <p:blipFill rotWithShape="1">
          <a:blip r:embed="rId3">
            <a:alphaModFix/>
          </a:blip>
          <a:srcRect b="0" l="0" r="0" t="0"/>
          <a:stretch/>
        </p:blipFill>
        <p:spPr>
          <a:xfrm>
            <a:off x="701950" y="4663525"/>
            <a:ext cx="274075" cy="274075"/>
          </a:xfrm>
          <a:prstGeom prst="rect">
            <a:avLst/>
          </a:prstGeom>
          <a:noFill/>
          <a:ln>
            <a:noFill/>
          </a:ln>
        </p:spPr>
      </p:pic>
      <p:sp>
        <p:nvSpPr>
          <p:cNvPr id="1157" name="Google Shape;1157;p87"/>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83718"/>
                </a:solidFill>
                <a:latin typeface="Space Grotesk Medium"/>
                <a:ea typeface="Space Grotesk Medium"/>
                <a:cs typeface="Space Grotesk Medium"/>
                <a:sym typeface="Space Grotesk Medium"/>
              </a:rPr>
              <a:t>Hacktoberfest: Section title goes here</a:t>
            </a:r>
            <a:endParaRPr sz="1100">
              <a:solidFill>
                <a:srgbClr val="183718"/>
              </a:solidFill>
              <a:latin typeface="Space Grotesk Medium"/>
              <a:ea typeface="Space Grotesk Medium"/>
              <a:cs typeface="Space Grotesk Medium"/>
              <a:sym typeface="Space Grotesk Medium"/>
            </a:endParaRPr>
          </a:p>
        </p:txBody>
      </p:sp>
      <p:sp>
        <p:nvSpPr>
          <p:cNvPr id="1158" name="Google Shape;1158;p87"/>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159" name="Google Shape;1159;p87"/>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160" name="Google Shape;1160;p87"/>
          <p:cNvSpPr txBox="1"/>
          <p:nvPr>
            <p:ph type="ctrTitle"/>
          </p:nvPr>
        </p:nvSpPr>
        <p:spPr>
          <a:xfrm>
            <a:off x="704100" y="294528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1161" name="Google Shape;1161;p87"/>
          <p:cNvSpPr txBox="1"/>
          <p:nvPr>
            <p:ph type="ctrTitle"/>
          </p:nvPr>
        </p:nvSpPr>
        <p:spPr>
          <a:xfrm>
            <a:off x="704100" y="3341467"/>
            <a:ext cx="2469000" cy="923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consectetur.  Sed tellus blandit enim pretium sit massa aucto.</a:t>
            </a:r>
            <a:endParaRPr sz="1500">
              <a:solidFill>
                <a:srgbClr val="183718"/>
              </a:solidFill>
              <a:latin typeface="Space Grotesk"/>
              <a:ea typeface="Space Grotesk"/>
              <a:cs typeface="Space Grotesk"/>
              <a:sym typeface="Space Grotesk"/>
            </a:endParaRPr>
          </a:p>
        </p:txBody>
      </p:sp>
      <p:pic>
        <p:nvPicPr>
          <p:cNvPr id="1162" name="Google Shape;1162;p87"/>
          <p:cNvPicPr preferRelativeResize="0"/>
          <p:nvPr/>
        </p:nvPicPr>
        <p:blipFill>
          <a:blip r:embed="rId4">
            <a:alphaModFix/>
          </a:blip>
          <a:stretch>
            <a:fillRect/>
          </a:stretch>
        </p:blipFill>
        <p:spPr>
          <a:xfrm>
            <a:off x="780300" y="1681200"/>
            <a:ext cx="1030775" cy="1030775"/>
          </a:xfrm>
          <a:prstGeom prst="rect">
            <a:avLst/>
          </a:prstGeom>
          <a:noFill/>
          <a:ln>
            <a:noFill/>
          </a:ln>
        </p:spPr>
      </p:pic>
      <p:sp>
        <p:nvSpPr>
          <p:cNvPr id="1163" name="Google Shape;1163;p87"/>
          <p:cNvSpPr txBox="1"/>
          <p:nvPr>
            <p:ph type="ctrTitle"/>
          </p:nvPr>
        </p:nvSpPr>
        <p:spPr>
          <a:xfrm>
            <a:off x="3338175" y="294528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1164" name="Google Shape;1164;p87"/>
          <p:cNvSpPr txBox="1"/>
          <p:nvPr>
            <p:ph type="ctrTitle"/>
          </p:nvPr>
        </p:nvSpPr>
        <p:spPr>
          <a:xfrm>
            <a:off x="3338175" y="3341467"/>
            <a:ext cx="2469000" cy="923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consectetur.  Sed tellus blandit enim pretium sit massa aucto.</a:t>
            </a:r>
            <a:endParaRPr sz="1500">
              <a:solidFill>
                <a:srgbClr val="183718"/>
              </a:solidFill>
              <a:latin typeface="Space Grotesk"/>
              <a:ea typeface="Space Grotesk"/>
              <a:cs typeface="Space Grotesk"/>
              <a:sym typeface="Space Grotesk"/>
            </a:endParaRPr>
          </a:p>
        </p:txBody>
      </p:sp>
      <p:pic>
        <p:nvPicPr>
          <p:cNvPr id="1165" name="Google Shape;1165;p87"/>
          <p:cNvPicPr preferRelativeResize="0"/>
          <p:nvPr/>
        </p:nvPicPr>
        <p:blipFill>
          <a:blip r:embed="rId4">
            <a:alphaModFix/>
          </a:blip>
          <a:stretch>
            <a:fillRect/>
          </a:stretch>
        </p:blipFill>
        <p:spPr>
          <a:xfrm>
            <a:off x="3414375" y="1681200"/>
            <a:ext cx="1030775" cy="1030775"/>
          </a:xfrm>
          <a:prstGeom prst="rect">
            <a:avLst/>
          </a:prstGeom>
          <a:noFill/>
          <a:ln>
            <a:noFill/>
          </a:ln>
        </p:spPr>
      </p:pic>
      <p:sp>
        <p:nvSpPr>
          <p:cNvPr id="1166" name="Google Shape;1166;p87"/>
          <p:cNvSpPr txBox="1"/>
          <p:nvPr>
            <p:ph type="ctrTitle"/>
          </p:nvPr>
        </p:nvSpPr>
        <p:spPr>
          <a:xfrm>
            <a:off x="5972250" y="294528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1167" name="Google Shape;1167;p87"/>
          <p:cNvSpPr txBox="1"/>
          <p:nvPr>
            <p:ph type="ctrTitle"/>
          </p:nvPr>
        </p:nvSpPr>
        <p:spPr>
          <a:xfrm>
            <a:off x="5972250" y="3341467"/>
            <a:ext cx="2469000" cy="923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consectetur.  Sed tellus blandit enim pretium sit massa aucto.</a:t>
            </a:r>
            <a:endParaRPr sz="1500">
              <a:solidFill>
                <a:srgbClr val="183718"/>
              </a:solidFill>
              <a:latin typeface="Space Grotesk"/>
              <a:ea typeface="Space Grotesk"/>
              <a:cs typeface="Space Grotesk"/>
              <a:sym typeface="Space Grotesk"/>
            </a:endParaRPr>
          </a:p>
        </p:txBody>
      </p:sp>
      <p:pic>
        <p:nvPicPr>
          <p:cNvPr id="1168" name="Google Shape;1168;p87"/>
          <p:cNvPicPr preferRelativeResize="0"/>
          <p:nvPr/>
        </p:nvPicPr>
        <p:blipFill>
          <a:blip r:embed="rId4">
            <a:alphaModFix/>
          </a:blip>
          <a:stretch>
            <a:fillRect/>
          </a:stretch>
        </p:blipFill>
        <p:spPr>
          <a:xfrm>
            <a:off x="6048450" y="1681200"/>
            <a:ext cx="1030775" cy="1030775"/>
          </a:xfrm>
          <a:prstGeom prst="rect">
            <a:avLst/>
          </a:prstGeom>
          <a:noFill/>
          <a:ln>
            <a:noFill/>
          </a:ln>
        </p:spPr>
      </p:pic>
      <p:sp>
        <p:nvSpPr>
          <p:cNvPr id="1169" name="Google Shape;1169;p87"/>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83718"/>
                </a:solidFill>
                <a:latin typeface="Space Grotesk"/>
                <a:ea typeface="Space Grotesk"/>
                <a:cs typeface="Space Grotesk"/>
                <a:sym typeface="Space Grotesk"/>
              </a:rPr>
              <a:t>Add short description</a:t>
            </a:r>
            <a:endParaRPr sz="1900">
              <a:solidFill>
                <a:srgbClr val="183718"/>
              </a:solidFill>
              <a:latin typeface="Space Grotesk"/>
              <a:ea typeface="Space Grotesk"/>
              <a:cs typeface="Space Grotesk"/>
              <a:sym typeface="Space Grotesk"/>
            </a:endParaRPr>
          </a:p>
        </p:txBody>
      </p:sp>
      <p:sp>
        <p:nvSpPr>
          <p:cNvPr id="1170" name="Google Shape;1170;p87"/>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83718"/>
                </a:solidFill>
                <a:latin typeface="Space Grotesk Medium"/>
                <a:ea typeface="Space Grotesk Medium"/>
                <a:cs typeface="Space Grotesk Medium"/>
                <a:sym typeface="Space Grotesk Medium"/>
              </a:rPr>
              <a:t>Title goes here</a:t>
            </a:r>
            <a:endParaRPr sz="3700">
              <a:solidFill>
                <a:srgbClr val="183718"/>
              </a:solidFill>
              <a:latin typeface="Space Grotesk Medium"/>
              <a:ea typeface="Space Grotesk Medium"/>
              <a:cs typeface="Space Grotesk Medium"/>
              <a:sym typeface="Space Grotesk Medium"/>
            </a:endParaRP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1174" name="Shape 1174"/>
        <p:cNvGrpSpPr/>
        <p:nvPr/>
      </p:nvGrpSpPr>
      <p:grpSpPr>
        <a:xfrm>
          <a:off x="0" y="0"/>
          <a:ext cx="0" cy="0"/>
          <a:chOff x="0" y="0"/>
          <a:chExt cx="0" cy="0"/>
        </a:xfrm>
      </p:grpSpPr>
      <p:pic>
        <p:nvPicPr>
          <p:cNvPr id="1175" name="Google Shape;1175;p88"/>
          <p:cNvPicPr preferRelativeResize="0"/>
          <p:nvPr/>
        </p:nvPicPr>
        <p:blipFill rotWithShape="1">
          <a:blip r:embed="rId3">
            <a:alphaModFix/>
          </a:blip>
          <a:srcRect b="0" l="0" r="0" t="0"/>
          <a:stretch/>
        </p:blipFill>
        <p:spPr>
          <a:xfrm>
            <a:off x="701950" y="4663525"/>
            <a:ext cx="274075" cy="274075"/>
          </a:xfrm>
          <a:prstGeom prst="rect">
            <a:avLst/>
          </a:prstGeom>
          <a:noFill/>
          <a:ln>
            <a:noFill/>
          </a:ln>
        </p:spPr>
      </p:pic>
      <p:sp>
        <p:nvSpPr>
          <p:cNvPr id="1176" name="Google Shape;1176;p88"/>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177" name="Google Shape;1177;p88"/>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178" name="Google Shape;1178;p88"/>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179" name="Google Shape;1179;p88"/>
          <p:cNvSpPr txBox="1"/>
          <p:nvPr>
            <p:ph type="ctrTitle"/>
          </p:nvPr>
        </p:nvSpPr>
        <p:spPr>
          <a:xfrm>
            <a:off x="704100" y="294528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180" name="Google Shape;1180;p88"/>
          <p:cNvSpPr txBox="1"/>
          <p:nvPr>
            <p:ph type="ctrTitle"/>
          </p:nvPr>
        </p:nvSpPr>
        <p:spPr>
          <a:xfrm>
            <a:off x="704100" y="3341467"/>
            <a:ext cx="2469000" cy="923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 pretium sit massa aucto.</a:t>
            </a:r>
            <a:endParaRPr sz="1500">
              <a:solidFill>
                <a:srgbClr val="F4F0E0"/>
              </a:solidFill>
              <a:latin typeface="Space Grotesk"/>
              <a:ea typeface="Space Grotesk"/>
              <a:cs typeface="Space Grotesk"/>
              <a:sym typeface="Space Grotesk"/>
            </a:endParaRPr>
          </a:p>
        </p:txBody>
      </p:sp>
      <p:pic>
        <p:nvPicPr>
          <p:cNvPr id="1181" name="Google Shape;1181;p88"/>
          <p:cNvPicPr preferRelativeResize="0"/>
          <p:nvPr/>
        </p:nvPicPr>
        <p:blipFill>
          <a:blip r:embed="rId4">
            <a:alphaModFix/>
          </a:blip>
          <a:stretch>
            <a:fillRect/>
          </a:stretch>
        </p:blipFill>
        <p:spPr>
          <a:xfrm>
            <a:off x="780300" y="1681200"/>
            <a:ext cx="1030775" cy="1030775"/>
          </a:xfrm>
          <a:prstGeom prst="rect">
            <a:avLst/>
          </a:prstGeom>
          <a:noFill/>
          <a:ln>
            <a:noFill/>
          </a:ln>
        </p:spPr>
      </p:pic>
      <p:sp>
        <p:nvSpPr>
          <p:cNvPr id="1182" name="Google Shape;1182;p88"/>
          <p:cNvSpPr txBox="1"/>
          <p:nvPr>
            <p:ph type="ctrTitle"/>
          </p:nvPr>
        </p:nvSpPr>
        <p:spPr>
          <a:xfrm>
            <a:off x="3338175" y="294528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183" name="Google Shape;1183;p88"/>
          <p:cNvSpPr txBox="1"/>
          <p:nvPr>
            <p:ph type="ctrTitle"/>
          </p:nvPr>
        </p:nvSpPr>
        <p:spPr>
          <a:xfrm>
            <a:off x="3338175" y="3341467"/>
            <a:ext cx="2469000" cy="923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 pretium sit massa aucto.</a:t>
            </a:r>
            <a:endParaRPr sz="1500">
              <a:solidFill>
                <a:srgbClr val="F4F0E0"/>
              </a:solidFill>
              <a:latin typeface="Space Grotesk"/>
              <a:ea typeface="Space Grotesk"/>
              <a:cs typeface="Space Grotesk"/>
              <a:sym typeface="Space Grotesk"/>
            </a:endParaRPr>
          </a:p>
        </p:txBody>
      </p:sp>
      <p:pic>
        <p:nvPicPr>
          <p:cNvPr id="1184" name="Google Shape;1184;p88"/>
          <p:cNvPicPr preferRelativeResize="0"/>
          <p:nvPr/>
        </p:nvPicPr>
        <p:blipFill>
          <a:blip r:embed="rId4">
            <a:alphaModFix/>
          </a:blip>
          <a:stretch>
            <a:fillRect/>
          </a:stretch>
        </p:blipFill>
        <p:spPr>
          <a:xfrm>
            <a:off x="3414375" y="1681200"/>
            <a:ext cx="1030775" cy="1030775"/>
          </a:xfrm>
          <a:prstGeom prst="rect">
            <a:avLst/>
          </a:prstGeom>
          <a:noFill/>
          <a:ln>
            <a:noFill/>
          </a:ln>
        </p:spPr>
      </p:pic>
      <p:sp>
        <p:nvSpPr>
          <p:cNvPr id="1185" name="Google Shape;1185;p88"/>
          <p:cNvSpPr txBox="1"/>
          <p:nvPr>
            <p:ph type="ctrTitle"/>
          </p:nvPr>
        </p:nvSpPr>
        <p:spPr>
          <a:xfrm>
            <a:off x="5972250" y="294528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186" name="Google Shape;1186;p88"/>
          <p:cNvSpPr txBox="1"/>
          <p:nvPr>
            <p:ph type="ctrTitle"/>
          </p:nvPr>
        </p:nvSpPr>
        <p:spPr>
          <a:xfrm>
            <a:off x="5972250" y="3341467"/>
            <a:ext cx="2469000" cy="923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 pretium sit massa aucto.</a:t>
            </a:r>
            <a:endParaRPr sz="1500">
              <a:solidFill>
                <a:srgbClr val="F4F0E0"/>
              </a:solidFill>
              <a:latin typeface="Space Grotesk"/>
              <a:ea typeface="Space Grotesk"/>
              <a:cs typeface="Space Grotesk"/>
              <a:sym typeface="Space Grotesk"/>
            </a:endParaRPr>
          </a:p>
        </p:txBody>
      </p:sp>
      <p:pic>
        <p:nvPicPr>
          <p:cNvPr id="1187" name="Google Shape;1187;p88"/>
          <p:cNvPicPr preferRelativeResize="0"/>
          <p:nvPr/>
        </p:nvPicPr>
        <p:blipFill>
          <a:blip r:embed="rId4">
            <a:alphaModFix/>
          </a:blip>
          <a:stretch>
            <a:fillRect/>
          </a:stretch>
        </p:blipFill>
        <p:spPr>
          <a:xfrm>
            <a:off x="6048450" y="1681200"/>
            <a:ext cx="1030775" cy="1030775"/>
          </a:xfrm>
          <a:prstGeom prst="rect">
            <a:avLst/>
          </a:prstGeom>
          <a:noFill/>
          <a:ln>
            <a:noFill/>
          </a:ln>
        </p:spPr>
      </p:pic>
      <p:sp>
        <p:nvSpPr>
          <p:cNvPr id="1188" name="Google Shape;1188;p88"/>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1189" name="Google Shape;1189;p88"/>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1193" name="Shape 1193"/>
        <p:cNvGrpSpPr/>
        <p:nvPr/>
      </p:nvGrpSpPr>
      <p:grpSpPr>
        <a:xfrm>
          <a:off x="0" y="0"/>
          <a:ext cx="0" cy="0"/>
          <a:chOff x="0" y="0"/>
          <a:chExt cx="0" cy="0"/>
        </a:xfrm>
      </p:grpSpPr>
      <p:pic>
        <p:nvPicPr>
          <p:cNvPr id="1194" name="Google Shape;1194;p89"/>
          <p:cNvPicPr preferRelativeResize="0"/>
          <p:nvPr/>
        </p:nvPicPr>
        <p:blipFill rotWithShape="1">
          <a:blip r:embed="rId3">
            <a:alphaModFix/>
          </a:blip>
          <a:srcRect b="0" l="0" r="0" t="0"/>
          <a:stretch/>
        </p:blipFill>
        <p:spPr>
          <a:xfrm>
            <a:off x="701950" y="4663525"/>
            <a:ext cx="274075" cy="274075"/>
          </a:xfrm>
          <a:prstGeom prst="rect">
            <a:avLst/>
          </a:prstGeom>
          <a:noFill/>
          <a:ln>
            <a:noFill/>
          </a:ln>
        </p:spPr>
      </p:pic>
      <p:sp>
        <p:nvSpPr>
          <p:cNvPr id="1195" name="Google Shape;1195;p89"/>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196" name="Google Shape;1196;p89"/>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197" name="Google Shape;1197;p89"/>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198" name="Google Shape;1198;p89"/>
          <p:cNvSpPr txBox="1"/>
          <p:nvPr>
            <p:ph type="ctrTitle"/>
          </p:nvPr>
        </p:nvSpPr>
        <p:spPr>
          <a:xfrm>
            <a:off x="704100" y="294528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199" name="Google Shape;1199;p89"/>
          <p:cNvSpPr txBox="1"/>
          <p:nvPr>
            <p:ph type="ctrTitle"/>
          </p:nvPr>
        </p:nvSpPr>
        <p:spPr>
          <a:xfrm>
            <a:off x="704100" y="3341467"/>
            <a:ext cx="2469000" cy="923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 pretium sit massa aucto.</a:t>
            </a:r>
            <a:endParaRPr sz="1500">
              <a:solidFill>
                <a:srgbClr val="F4F0E0"/>
              </a:solidFill>
              <a:latin typeface="Space Grotesk"/>
              <a:ea typeface="Space Grotesk"/>
              <a:cs typeface="Space Grotesk"/>
              <a:sym typeface="Space Grotesk"/>
            </a:endParaRPr>
          </a:p>
        </p:txBody>
      </p:sp>
      <p:pic>
        <p:nvPicPr>
          <p:cNvPr id="1200" name="Google Shape;1200;p89"/>
          <p:cNvPicPr preferRelativeResize="0"/>
          <p:nvPr/>
        </p:nvPicPr>
        <p:blipFill>
          <a:blip r:embed="rId4">
            <a:alphaModFix/>
          </a:blip>
          <a:stretch>
            <a:fillRect/>
          </a:stretch>
        </p:blipFill>
        <p:spPr>
          <a:xfrm>
            <a:off x="780300" y="1681200"/>
            <a:ext cx="1030775" cy="1030775"/>
          </a:xfrm>
          <a:prstGeom prst="rect">
            <a:avLst/>
          </a:prstGeom>
          <a:noFill/>
          <a:ln>
            <a:noFill/>
          </a:ln>
        </p:spPr>
      </p:pic>
      <p:sp>
        <p:nvSpPr>
          <p:cNvPr id="1201" name="Google Shape;1201;p89"/>
          <p:cNvSpPr txBox="1"/>
          <p:nvPr>
            <p:ph type="ctrTitle"/>
          </p:nvPr>
        </p:nvSpPr>
        <p:spPr>
          <a:xfrm>
            <a:off x="3338175" y="294528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202" name="Google Shape;1202;p89"/>
          <p:cNvSpPr txBox="1"/>
          <p:nvPr>
            <p:ph type="ctrTitle"/>
          </p:nvPr>
        </p:nvSpPr>
        <p:spPr>
          <a:xfrm>
            <a:off x="3338175" y="3341467"/>
            <a:ext cx="2469000" cy="923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 pretium sit massa aucto.</a:t>
            </a:r>
            <a:endParaRPr sz="1500">
              <a:solidFill>
                <a:srgbClr val="F4F0E0"/>
              </a:solidFill>
              <a:latin typeface="Space Grotesk"/>
              <a:ea typeface="Space Grotesk"/>
              <a:cs typeface="Space Grotesk"/>
              <a:sym typeface="Space Grotesk"/>
            </a:endParaRPr>
          </a:p>
        </p:txBody>
      </p:sp>
      <p:pic>
        <p:nvPicPr>
          <p:cNvPr id="1203" name="Google Shape;1203;p89"/>
          <p:cNvPicPr preferRelativeResize="0"/>
          <p:nvPr/>
        </p:nvPicPr>
        <p:blipFill>
          <a:blip r:embed="rId4">
            <a:alphaModFix/>
          </a:blip>
          <a:stretch>
            <a:fillRect/>
          </a:stretch>
        </p:blipFill>
        <p:spPr>
          <a:xfrm>
            <a:off x="3414375" y="1681200"/>
            <a:ext cx="1030775" cy="1030775"/>
          </a:xfrm>
          <a:prstGeom prst="rect">
            <a:avLst/>
          </a:prstGeom>
          <a:noFill/>
          <a:ln>
            <a:noFill/>
          </a:ln>
        </p:spPr>
      </p:pic>
      <p:sp>
        <p:nvSpPr>
          <p:cNvPr id="1204" name="Google Shape;1204;p89"/>
          <p:cNvSpPr txBox="1"/>
          <p:nvPr>
            <p:ph type="ctrTitle"/>
          </p:nvPr>
        </p:nvSpPr>
        <p:spPr>
          <a:xfrm>
            <a:off x="5972250" y="294528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205" name="Google Shape;1205;p89"/>
          <p:cNvSpPr txBox="1"/>
          <p:nvPr>
            <p:ph type="ctrTitle"/>
          </p:nvPr>
        </p:nvSpPr>
        <p:spPr>
          <a:xfrm>
            <a:off x="5972250" y="3341467"/>
            <a:ext cx="2469000" cy="923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 pretium sit massa aucto.</a:t>
            </a:r>
            <a:endParaRPr sz="1500">
              <a:solidFill>
                <a:srgbClr val="F4F0E0"/>
              </a:solidFill>
              <a:latin typeface="Space Grotesk"/>
              <a:ea typeface="Space Grotesk"/>
              <a:cs typeface="Space Grotesk"/>
              <a:sym typeface="Space Grotesk"/>
            </a:endParaRPr>
          </a:p>
        </p:txBody>
      </p:sp>
      <p:pic>
        <p:nvPicPr>
          <p:cNvPr id="1206" name="Google Shape;1206;p89"/>
          <p:cNvPicPr preferRelativeResize="0"/>
          <p:nvPr/>
        </p:nvPicPr>
        <p:blipFill>
          <a:blip r:embed="rId4">
            <a:alphaModFix/>
          </a:blip>
          <a:stretch>
            <a:fillRect/>
          </a:stretch>
        </p:blipFill>
        <p:spPr>
          <a:xfrm>
            <a:off x="6048450" y="1681200"/>
            <a:ext cx="1030775" cy="1030775"/>
          </a:xfrm>
          <a:prstGeom prst="rect">
            <a:avLst/>
          </a:prstGeom>
          <a:noFill/>
          <a:ln>
            <a:noFill/>
          </a:ln>
        </p:spPr>
      </p:pic>
      <p:sp>
        <p:nvSpPr>
          <p:cNvPr id="1207" name="Google Shape;1207;p89"/>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1208" name="Google Shape;1208;p89"/>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1212" name="Shape 1212"/>
        <p:cNvGrpSpPr/>
        <p:nvPr/>
      </p:nvGrpSpPr>
      <p:grpSpPr>
        <a:xfrm>
          <a:off x="0" y="0"/>
          <a:ext cx="0" cy="0"/>
          <a:chOff x="0" y="0"/>
          <a:chExt cx="0" cy="0"/>
        </a:xfrm>
      </p:grpSpPr>
      <p:pic>
        <p:nvPicPr>
          <p:cNvPr id="1213" name="Google Shape;1213;p90"/>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1214" name="Google Shape;1214;p90"/>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215" name="Google Shape;1215;p90"/>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1216" name="Google Shape;1216;p90"/>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217" name="Google Shape;1217;p90"/>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218" name="Google Shape;1218;p90"/>
          <p:cNvSpPr txBox="1"/>
          <p:nvPr>
            <p:ph type="ctrTitle"/>
          </p:nvPr>
        </p:nvSpPr>
        <p:spPr>
          <a:xfrm>
            <a:off x="4705605" y="531464"/>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1219" name="Google Shape;1219;p90"/>
          <p:cNvSpPr txBox="1"/>
          <p:nvPr>
            <p:ph type="ctrTitle"/>
          </p:nvPr>
        </p:nvSpPr>
        <p:spPr>
          <a:xfrm>
            <a:off x="4705605" y="927648"/>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consectetur.  Sed tellus blandit enim.</a:t>
            </a:r>
            <a:endParaRPr sz="1500">
              <a:solidFill>
                <a:srgbClr val="1C1C1C"/>
              </a:solidFill>
              <a:latin typeface="Space Grotesk"/>
              <a:ea typeface="Space Grotesk"/>
              <a:cs typeface="Space Grotesk"/>
              <a:sym typeface="Space Grotesk"/>
            </a:endParaRPr>
          </a:p>
        </p:txBody>
      </p:sp>
      <p:pic>
        <p:nvPicPr>
          <p:cNvPr id="1220" name="Google Shape;1220;p90"/>
          <p:cNvPicPr preferRelativeResize="0"/>
          <p:nvPr/>
        </p:nvPicPr>
        <p:blipFill>
          <a:blip r:embed="rId5">
            <a:alphaModFix/>
          </a:blip>
          <a:stretch>
            <a:fillRect/>
          </a:stretch>
        </p:blipFill>
        <p:spPr>
          <a:xfrm>
            <a:off x="7311350" y="507030"/>
            <a:ext cx="1137775" cy="1137775"/>
          </a:xfrm>
          <a:prstGeom prst="rect">
            <a:avLst/>
          </a:prstGeom>
          <a:noFill/>
          <a:ln>
            <a:noFill/>
          </a:ln>
        </p:spPr>
      </p:pic>
      <p:sp>
        <p:nvSpPr>
          <p:cNvPr id="1221" name="Google Shape;1221;p90"/>
          <p:cNvSpPr txBox="1"/>
          <p:nvPr>
            <p:ph type="ctrTitle"/>
          </p:nvPr>
        </p:nvSpPr>
        <p:spPr>
          <a:xfrm>
            <a:off x="694873" y="2730741"/>
            <a:ext cx="37362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C1C1C"/>
                </a:solidFill>
                <a:latin typeface="Space Grotesk"/>
                <a:ea typeface="Space Grotesk"/>
                <a:cs typeface="Space Grotesk"/>
                <a:sym typeface="Space Grotesk"/>
              </a:rPr>
              <a:t>Add short description</a:t>
            </a:r>
            <a:endParaRPr sz="1900">
              <a:solidFill>
                <a:srgbClr val="1C1C1C"/>
              </a:solidFill>
              <a:latin typeface="Space Grotesk"/>
              <a:ea typeface="Space Grotesk"/>
              <a:cs typeface="Space Grotesk"/>
              <a:sym typeface="Space Grotesk"/>
            </a:endParaRPr>
          </a:p>
        </p:txBody>
      </p:sp>
      <p:sp>
        <p:nvSpPr>
          <p:cNvPr id="1222" name="Google Shape;1222;p90"/>
          <p:cNvSpPr txBox="1"/>
          <p:nvPr>
            <p:ph type="ctrTitle"/>
          </p:nvPr>
        </p:nvSpPr>
        <p:spPr>
          <a:xfrm>
            <a:off x="695528" y="2120263"/>
            <a:ext cx="37362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C1C1C"/>
                </a:solidFill>
                <a:latin typeface="Space Grotesk Medium"/>
                <a:ea typeface="Space Grotesk Medium"/>
                <a:cs typeface="Space Grotesk Medium"/>
                <a:sym typeface="Space Grotesk Medium"/>
              </a:rPr>
              <a:t>Title goes here</a:t>
            </a:r>
            <a:endParaRPr sz="3700">
              <a:solidFill>
                <a:srgbClr val="1C1C1C"/>
              </a:solidFill>
              <a:latin typeface="Space Grotesk Medium"/>
              <a:ea typeface="Space Grotesk Medium"/>
              <a:cs typeface="Space Grotesk Medium"/>
              <a:sym typeface="Space Grotesk Medium"/>
            </a:endParaRPr>
          </a:p>
        </p:txBody>
      </p:sp>
      <p:sp>
        <p:nvSpPr>
          <p:cNvPr id="1223" name="Google Shape;1223;p90"/>
          <p:cNvSpPr txBox="1"/>
          <p:nvPr>
            <p:ph type="ctrTitle"/>
          </p:nvPr>
        </p:nvSpPr>
        <p:spPr>
          <a:xfrm>
            <a:off x="4705605" y="1925164"/>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1224" name="Google Shape;1224;p90"/>
          <p:cNvSpPr txBox="1"/>
          <p:nvPr>
            <p:ph type="ctrTitle"/>
          </p:nvPr>
        </p:nvSpPr>
        <p:spPr>
          <a:xfrm>
            <a:off x="4705605" y="2321348"/>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consectetur.  Sed tellus blandit enim.</a:t>
            </a:r>
            <a:endParaRPr sz="1500">
              <a:solidFill>
                <a:srgbClr val="1C1C1C"/>
              </a:solidFill>
              <a:latin typeface="Space Grotesk"/>
              <a:ea typeface="Space Grotesk"/>
              <a:cs typeface="Space Grotesk"/>
              <a:sym typeface="Space Grotesk"/>
            </a:endParaRPr>
          </a:p>
        </p:txBody>
      </p:sp>
      <p:pic>
        <p:nvPicPr>
          <p:cNvPr id="1225" name="Google Shape;1225;p90"/>
          <p:cNvPicPr preferRelativeResize="0"/>
          <p:nvPr/>
        </p:nvPicPr>
        <p:blipFill>
          <a:blip r:embed="rId5">
            <a:alphaModFix/>
          </a:blip>
          <a:stretch>
            <a:fillRect/>
          </a:stretch>
        </p:blipFill>
        <p:spPr>
          <a:xfrm>
            <a:off x="7311350" y="1900730"/>
            <a:ext cx="1137775" cy="1137775"/>
          </a:xfrm>
          <a:prstGeom prst="rect">
            <a:avLst/>
          </a:prstGeom>
          <a:noFill/>
          <a:ln>
            <a:noFill/>
          </a:ln>
        </p:spPr>
      </p:pic>
      <p:sp>
        <p:nvSpPr>
          <p:cNvPr id="1226" name="Google Shape;1226;p90"/>
          <p:cNvSpPr txBox="1"/>
          <p:nvPr>
            <p:ph type="ctrTitle"/>
          </p:nvPr>
        </p:nvSpPr>
        <p:spPr>
          <a:xfrm>
            <a:off x="4705605" y="3318864"/>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1227" name="Google Shape;1227;p90"/>
          <p:cNvSpPr txBox="1"/>
          <p:nvPr>
            <p:ph type="ctrTitle"/>
          </p:nvPr>
        </p:nvSpPr>
        <p:spPr>
          <a:xfrm>
            <a:off x="4705605" y="3715048"/>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consectetur.  Sed tellus blandit enim.</a:t>
            </a:r>
            <a:endParaRPr sz="1500">
              <a:solidFill>
                <a:srgbClr val="1C1C1C"/>
              </a:solidFill>
              <a:latin typeface="Space Grotesk"/>
              <a:ea typeface="Space Grotesk"/>
              <a:cs typeface="Space Grotesk"/>
              <a:sym typeface="Space Grotesk"/>
            </a:endParaRPr>
          </a:p>
        </p:txBody>
      </p:sp>
      <p:pic>
        <p:nvPicPr>
          <p:cNvPr id="1228" name="Google Shape;1228;p90"/>
          <p:cNvPicPr preferRelativeResize="0"/>
          <p:nvPr/>
        </p:nvPicPr>
        <p:blipFill>
          <a:blip r:embed="rId5">
            <a:alphaModFix/>
          </a:blip>
          <a:stretch>
            <a:fillRect/>
          </a:stretch>
        </p:blipFill>
        <p:spPr>
          <a:xfrm>
            <a:off x="7311350" y="3294430"/>
            <a:ext cx="1137775" cy="1137775"/>
          </a:xfrm>
          <a:prstGeom prst="rect">
            <a:avLst/>
          </a:prstGeom>
          <a:noFill/>
          <a:ln>
            <a:noFill/>
          </a:ln>
        </p:spPr>
      </p:pic>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1232" name="Shape 1232"/>
        <p:cNvGrpSpPr/>
        <p:nvPr/>
      </p:nvGrpSpPr>
      <p:grpSpPr>
        <a:xfrm>
          <a:off x="0" y="0"/>
          <a:ext cx="0" cy="0"/>
          <a:chOff x="0" y="0"/>
          <a:chExt cx="0" cy="0"/>
        </a:xfrm>
      </p:grpSpPr>
      <p:pic>
        <p:nvPicPr>
          <p:cNvPr id="1233" name="Google Shape;1233;p91"/>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1234" name="Google Shape;1234;p91"/>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235" name="Google Shape;1235;p91"/>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83718"/>
                </a:solidFill>
                <a:latin typeface="Space Grotesk Medium"/>
                <a:ea typeface="Space Grotesk Medium"/>
                <a:cs typeface="Space Grotesk Medium"/>
                <a:sym typeface="Space Grotesk Medium"/>
              </a:rPr>
              <a:t>Hacktoberfest: Section title goes here</a:t>
            </a:r>
            <a:endParaRPr sz="1100">
              <a:solidFill>
                <a:srgbClr val="183718"/>
              </a:solidFill>
              <a:latin typeface="Space Grotesk Medium"/>
              <a:ea typeface="Space Grotesk Medium"/>
              <a:cs typeface="Space Grotesk Medium"/>
              <a:sym typeface="Space Grotesk Medium"/>
            </a:endParaRPr>
          </a:p>
        </p:txBody>
      </p:sp>
      <p:sp>
        <p:nvSpPr>
          <p:cNvPr id="1236" name="Google Shape;1236;p91"/>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237" name="Google Shape;1237;p91"/>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238" name="Google Shape;1238;p91"/>
          <p:cNvSpPr txBox="1"/>
          <p:nvPr>
            <p:ph type="ctrTitle"/>
          </p:nvPr>
        </p:nvSpPr>
        <p:spPr>
          <a:xfrm>
            <a:off x="4705605" y="531464"/>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1239" name="Google Shape;1239;p91"/>
          <p:cNvSpPr txBox="1"/>
          <p:nvPr>
            <p:ph type="ctrTitle"/>
          </p:nvPr>
        </p:nvSpPr>
        <p:spPr>
          <a:xfrm>
            <a:off x="4705605" y="927648"/>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consectetur.  Sed tellus blandit enim.</a:t>
            </a:r>
            <a:endParaRPr sz="1500">
              <a:solidFill>
                <a:srgbClr val="183718"/>
              </a:solidFill>
              <a:latin typeface="Space Grotesk"/>
              <a:ea typeface="Space Grotesk"/>
              <a:cs typeface="Space Grotesk"/>
              <a:sym typeface="Space Grotesk"/>
            </a:endParaRPr>
          </a:p>
        </p:txBody>
      </p:sp>
      <p:pic>
        <p:nvPicPr>
          <p:cNvPr id="1240" name="Google Shape;1240;p91"/>
          <p:cNvPicPr preferRelativeResize="0"/>
          <p:nvPr/>
        </p:nvPicPr>
        <p:blipFill>
          <a:blip r:embed="rId5">
            <a:alphaModFix/>
          </a:blip>
          <a:stretch>
            <a:fillRect/>
          </a:stretch>
        </p:blipFill>
        <p:spPr>
          <a:xfrm>
            <a:off x="7311350" y="507030"/>
            <a:ext cx="1137775" cy="1137775"/>
          </a:xfrm>
          <a:prstGeom prst="rect">
            <a:avLst/>
          </a:prstGeom>
          <a:noFill/>
          <a:ln>
            <a:noFill/>
          </a:ln>
        </p:spPr>
      </p:pic>
      <p:sp>
        <p:nvSpPr>
          <p:cNvPr id="1241" name="Google Shape;1241;p91"/>
          <p:cNvSpPr txBox="1"/>
          <p:nvPr>
            <p:ph type="ctrTitle"/>
          </p:nvPr>
        </p:nvSpPr>
        <p:spPr>
          <a:xfrm>
            <a:off x="694873" y="2730741"/>
            <a:ext cx="37362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83718"/>
                </a:solidFill>
                <a:latin typeface="Space Grotesk"/>
                <a:ea typeface="Space Grotesk"/>
                <a:cs typeface="Space Grotesk"/>
                <a:sym typeface="Space Grotesk"/>
              </a:rPr>
              <a:t>Add short description</a:t>
            </a:r>
            <a:endParaRPr sz="1900">
              <a:solidFill>
                <a:srgbClr val="183718"/>
              </a:solidFill>
              <a:latin typeface="Space Grotesk"/>
              <a:ea typeface="Space Grotesk"/>
              <a:cs typeface="Space Grotesk"/>
              <a:sym typeface="Space Grotesk"/>
            </a:endParaRPr>
          </a:p>
        </p:txBody>
      </p:sp>
      <p:sp>
        <p:nvSpPr>
          <p:cNvPr id="1242" name="Google Shape;1242;p91"/>
          <p:cNvSpPr txBox="1"/>
          <p:nvPr>
            <p:ph type="ctrTitle"/>
          </p:nvPr>
        </p:nvSpPr>
        <p:spPr>
          <a:xfrm>
            <a:off x="695528" y="2120263"/>
            <a:ext cx="37362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83718"/>
                </a:solidFill>
                <a:latin typeface="Space Grotesk Medium"/>
                <a:ea typeface="Space Grotesk Medium"/>
                <a:cs typeface="Space Grotesk Medium"/>
                <a:sym typeface="Space Grotesk Medium"/>
              </a:rPr>
              <a:t>Title goes here</a:t>
            </a:r>
            <a:endParaRPr sz="3700">
              <a:solidFill>
                <a:srgbClr val="183718"/>
              </a:solidFill>
              <a:latin typeface="Space Grotesk Medium"/>
              <a:ea typeface="Space Grotesk Medium"/>
              <a:cs typeface="Space Grotesk Medium"/>
              <a:sym typeface="Space Grotesk Medium"/>
            </a:endParaRPr>
          </a:p>
        </p:txBody>
      </p:sp>
      <p:sp>
        <p:nvSpPr>
          <p:cNvPr id="1243" name="Google Shape;1243;p91"/>
          <p:cNvSpPr txBox="1"/>
          <p:nvPr>
            <p:ph type="ctrTitle"/>
          </p:nvPr>
        </p:nvSpPr>
        <p:spPr>
          <a:xfrm>
            <a:off x="4705605" y="1925164"/>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1244" name="Google Shape;1244;p91"/>
          <p:cNvSpPr txBox="1"/>
          <p:nvPr>
            <p:ph type="ctrTitle"/>
          </p:nvPr>
        </p:nvSpPr>
        <p:spPr>
          <a:xfrm>
            <a:off x="4705605" y="2321348"/>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consectetur.  Sed tellus blandit enim.</a:t>
            </a:r>
            <a:endParaRPr sz="1500">
              <a:solidFill>
                <a:srgbClr val="183718"/>
              </a:solidFill>
              <a:latin typeface="Space Grotesk"/>
              <a:ea typeface="Space Grotesk"/>
              <a:cs typeface="Space Grotesk"/>
              <a:sym typeface="Space Grotesk"/>
            </a:endParaRPr>
          </a:p>
        </p:txBody>
      </p:sp>
      <p:pic>
        <p:nvPicPr>
          <p:cNvPr id="1245" name="Google Shape;1245;p91"/>
          <p:cNvPicPr preferRelativeResize="0"/>
          <p:nvPr/>
        </p:nvPicPr>
        <p:blipFill>
          <a:blip r:embed="rId5">
            <a:alphaModFix/>
          </a:blip>
          <a:stretch>
            <a:fillRect/>
          </a:stretch>
        </p:blipFill>
        <p:spPr>
          <a:xfrm>
            <a:off x="7311350" y="1900730"/>
            <a:ext cx="1137775" cy="1137775"/>
          </a:xfrm>
          <a:prstGeom prst="rect">
            <a:avLst/>
          </a:prstGeom>
          <a:noFill/>
          <a:ln>
            <a:noFill/>
          </a:ln>
        </p:spPr>
      </p:pic>
      <p:sp>
        <p:nvSpPr>
          <p:cNvPr id="1246" name="Google Shape;1246;p91"/>
          <p:cNvSpPr txBox="1"/>
          <p:nvPr>
            <p:ph type="ctrTitle"/>
          </p:nvPr>
        </p:nvSpPr>
        <p:spPr>
          <a:xfrm>
            <a:off x="4705605" y="3318864"/>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1247" name="Google Shape;1247;p91"/>
          <p:cNvSpPr txBox="1"/>
          <p:nvPr>
            <p:ph type="ctrTitle"/>
          </p:nvPr>
        </p:nvSpPr>
        <p:spPr>
          <a:xfrm>
            <a:off x="4705605" y="3715048"/>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consectetur.  Sed tellus blandit enim.</a:t>
            </a:r>
            <a:endParaRPr sz="1500">
              <a:solidFill>
                <a:srgbClr val="183718"/>
              </a:solidFill>
              <a:latin typeface="Space Grotesk"/>
              <a:ea typeface="Space Grotesk"/>
              <a:cs typeface="Space Grotesk"/>
              <a:sym typeface="Space Grotesk"/>
            </a:endParaRPr>
          </a:p>
        </p:txBody>
      </p:sp>
      <p:pic>
        <p:nvPicPr>
          <p:cNvPr id="1248" name="Google Shape;1248;p91"/>
          <p:cNvPicPr preferRelativeResize="0"/>
          <p:nvPr/>
        </p:nvPicPr>
        <p:blipFill>
          <a:blip r:embed="rId5">
            <a:alphaModFix/>
          </a:blip>
          <a:stretch>
            <a:fillRect/>
          </a:stretch>
        </p:blipFill>
        <p:spPr>
          <a:xfrm>
            <a:off x="7311350" y="3294430"/>
            <a:ext cx="1137775" cy="11377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38" name="Shape 138"/>
        <p:cNvGrpSpPr/>
        <p:nvPr/>
      </p:nvGrpSpPr>
      <p:grpSpPr>
        <a:xfrm>
          <a:off x="0" y="0"/>
          <a:ext cx="0" cy="0"/>
          <a:chOff x="0" y="0"/>
          <a:chExt cx="0" cy="0"/>
        </a:xfrm>
      </p:grpSpPr>
      <p:pic>
        <p:nvPicPr>
          <p:cNvPr id="139" name="Google Shape;139;p20"/>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140" name="Google Shape;140;p20"/>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41" name="Google Shape;141;p20"/>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42" name="Google Shape;142;p20"/>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43" name="Google Shape;143;p20"/>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44" name="Google Shape;144;p20"/>
          <p:cNvSpPr txBox="1"/>
          <p:nvPr>
            <p:ph type="ctrTitle"/>
          </p:nvPr>
        </p:nvSpPr>
        <p:spPr>
          <a:xfrm>
            <a:off x="701942" y="1597152"/>
            <a:ext cx="3730800" cy="2839800"/>
          </a:xfrm>
          <a:prstGeom prst="rect">
            <a:avLst/>
          </a:prstGeom>
        </p:spPr>
        <p:txBody>
          <a:bodyPr anchorCtr="0" anchor="b" bIns="91425" lIns="91425" spcFirstLastPara="1" rIns="91425" wrap="square" tIns="91425">
            <a:spAutoFit/>
          </a:bodyPr>
          <a:lstStyle/>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p:txBody>
      </p:sp>
      <p:sp>
        <p:nvSpPr>
          <p:cNvPr id="145" name="Google Shape;145;p20"/>
          <p:cNvSpPr txBox="1"/>
          <p:nvPr>
            <p:ph type="ctrTitle"/>
          </p:nvPr>
        </p:nvSpPr>
        <p:spPr>
          <a:xfrm>
            <a:off x="4709160" y="1597152"/>
            <a:ext cx="3730800" cy="2839800"/>
          </a:xfrm>
          <a:prstGeom prst="rect">
            <a:avLst/>
          </a:prstGeom>
        </p:spPr>
        <p:txBody>
          <a:bodyPr anchorCtr="0" anchor="b" bIns="91425" lIns="91425" spcFirstLastPara="1" rIns="91425" wrap="square" tIns="91425">
            <a:spAutoFit/>
          </a:bodyPr>
          <a:lstStyle/>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p:txBody>
      </p:sp>
      <p:sp>
        <p:nvSpPr>
          <p:cNvPr id="146" name="Google Shape;146;p20"/>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147" name="Google Shape;147;p20"/>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1252" name="Shape 1252"/>
        <p:cNvGrpSpPr/>
        <p:nvPr/>
      </p:nvGrpSpPr>
      <p:grpSpPr>
        <a:xfrm>
          <a:off x="0" y="0"/>
          <a:ext cx="0" cy="0"/>
          <a:chOff x="0" y="0"/>
          <a:chExt cx="0" cy="0"/>
        </a:xfrm>
      </p:grpSpPr>
      <p:pic>
        <p:nvPicPr>
          <p:cNvPr id="1253" name="Google Shape;1253;p92"/>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1254" name="Google Shape;1254;p92"/>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255" name="Google Shape;1255;p92"/>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256" name="Google Shape;1256;p92"/>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257" name="Google Shape;1257;p92"/>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258" name="Google Shape;1258;p92"/>
          <p:cNvSpPr txBox="1"/>
          <p:nvPr>
            <p:ph type="ctrTitle"/>
          </p:nvPr>
        </p:nvSpPr>
        <p:spPr>
          <a:xfrm>
            <a:off x="4705605" y="531464"/>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259" name="Google Shape;1259;p92"/>
          <p:cNvSpPr txBox="1"/>
          <p:nvPr>
            <p:ph type="ctrTitle"/>
          </p:nvPr>
        </p:nvSpPr>
        <p:spPr>
          <a:xfrm>
            <a:off x="4705605" y="927648"/>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a:t>
            </a:r>
            <a:endParaRPr sz="1500">
              <a:solidFill>
                <a:srgbClr val="F4F0E0"/>
              </a:solidFill>
              <a:latin typeface="Space Grotesk"/>
              <a:ea typeface="Space Grotesk"/>
              <a:cs typeface="Space Grotesk"/>
              <a:sym typeface="Space Grotesk"/>
            </a:endParaRPr>
          </a:p>
        </p:txBody>
      </p:sp>
      <p:pic>
        <p:nvPicPr>
          <p:cNvPr id="1260" name="Google Shape;1260;p92"/>
          <p:cNvPicPr preferRelativeResize="0"/>
          <p:nvPr/>
        </p:nvPicPr>
        <p:blipFill>
          <a:blip r:embed="rId5">
            <a:alphaModFix/>
          </a:blip>
          <a:stretch>
            <a:fillRect/>
          </a:stretch>
        </p:blipFill>
        <p:spPr>
          <a:xfrm>
            <a:off x="7311350" y="507030"/>
            <a:ext cx="1137775" cy="1137775"/>
          </a:xfrm>
          <a:prstGeom prst="rect">
            <a:avLst/>
          </a:prstGeom>
          <a:noFill/>
          <a:ln>
            <a:noFill/>
          </a:ln>
        </p:spPr>
      </p:pic>
      <p:sp>
        <p:nvSpPr>
          <p:cNvPr id="1261" name="Google Shape;1261;p92"/>
          <p:cNvSpPr txBox="1"/>
          <p:nvPr>
            <p:ph type="ctrTitle"/>
          </p:nvPr>
        </p:nvSpPr>
        <p:spPr>
          <a:xfrm>
            <a:off x="694873" y="2730741"/>
            <a:ext cx="37362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1262" name="Google Shape;1262;p92"/>
          <p:cNvSpPr txBox="1"/>
          <p:nvPr>
            <p:ph type="ctrTitle"/>
          </p:nvPr>
        </p:nvSpPr>
        <p:spPr>
          <a:xfrm>
            <a:off x="695528" y="2120263"/>
            <a:ext cx="37362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1263" name="Google Shape;1263;p92"/>
          <p:cNvSpPr txBox="1"/>
          <p:nvPr>
            <p:ph type="ctrTitle"/>
          </p:nvPr>
        </p:nvSpPr>
        <p:spPr>
          <a:xfrm>
            <a:off x="4705605" y="1925164"/>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264" name="Google Shape;1264;p92"/>
          <p:cNvSpPr txBox="1"/>
          <p:nvPr>
            <p:ph type="ctrTitle"/>
          </p:nvPr>
        </p:nvSpPr>
        <p:spPr>
          <a:xfrm>
            <a:off x="4705605" y="2321348"/>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a:t>
            </a:r>
            <a:endParaRPr sz="1500">
              <a:solidFill>
                <a:srgbClr val="F4F0E0"/>
              </a:solidFill>
              <a:latin typeface="Space Grotesk"/>
              <a:ea typeface="Space Grotesk"/>
              <a:cs typeface="Space Grotesk"/>
              <a:sym typeface="Space Grotesk"/>
            </a:endParaRPr>
          </a:p>
        </p:txBody>
      </p:sp>
      <p:pic>
        <p:nvPicPr>
          <p:cNvPr id="1265" name="Google Shape;1265;p92"/>
          <p:cNvPicPr preferRelativeResize="0"/>
          <p:nvPr/>
        </p:nvPicPr>
        <p:blipFill>
          <a:blip r:embed="rId5">
            <a:alphaModFix/>
          </a:blip>
          <a:stretch>
            <a:fillRect/>
          </a:stretch>
        </p:blipFill>
        <p:spPr>
          <a:xfrm>
            <a:off x="7311350" y="1900730"/>
            <a:ext cx="1137775" cy="1137775"/>
          </a:xfrm>
          <a:prstGeom prst="rect">
            <a:avLst/>
          </a:prstGeom>
          <a:noFill/>
          <a:ln>
            <a:noFill/>
          </a:ln>
        </p:spPr>
      </p:pic>
      <p:sp>
        <p:nvSpPr>
          <p:cNvPr id="1266" name="Google Shape;1266;p92"/>
          <p:cNvSpPr txBox="1"/>
          <p:nvPr>
            <p:ph type="ctrTitle"/>
          </p:nvPr>
        </p:nvSpPr>
        <p:spPr>
          <a:xfrm>
            <a:off x="4705605" y="3318864"/>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267" name="Google Shape;1267;p92"/>
          <p:cNvSpPr txBox="1"/>
          <p:nvPr>
            <p:ph type="ctrTitle"/>
          </p:nvPr>
        </p:nvSpPr>
        <p:spPr>
          <a:xfrm>
            <a:off x="4705605" y="3715048"/>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a:t>
            </a:r>
            <a:endParaRPr sz="1500">
              <a:solidFill>
                <a:srgbClr val="F4F0E0"/>
              </a:solidFill>
              <a:latin typeface="Space Grotesk"/>
              <a:ea typeface="Space Grotesk"/>
              <a:cs typeface="Space Grotesk"/>
              <a:sym typeface="Space Grotesk"/>
            </a:endParaRPr>
          </a:p>
        </p:txBody>
      </p:sp>
      <p:pic>
        <p:nvPicPr>
          <p:cNvPr id="1268" name="Google Shape;1268;p92"/>
          <p:cNvPicPr preferRelativeResize="0"/>
          <p:nvPr/>
        </p:nvPicPr>
        <p:blipFill>
          <a:blip r:embed="rId5">
            <a:alphaModFix/>
          </a:blip>
          <a:stretch>
            <a:fillRect/>
          </a:stretch>
        </p:blipFill>
        <p:spPr>
          <a:xfrm>
            <a:off x="7311350" y="3294430"/>
            <a:ext cx="1137775" cy="1137775"/>
          </a:xfrm>
          <a:prstGeom prst="rect">
            <a:avLst/>
          </a:prstGeom>
          <a:noFill/>
          <a:ln>
            <a:noFill/>
          </a:ln>
        </p:spPr>
      </p:pic>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1272" name="Shape 1272"/>
        <p:cNvGrpSpPr/>
        <p:nvPr/>
      </p:nvGrpSpPr>
      <p:grpSpPr>
        <a:xfrm>
          <a:off x="0" y="0"/>
          <a:ext cx="0" cy="0"/>
          <a:chOff x="0" y="0"/>
          <a:chExt cx="0" cy="0"/>
        </a:xfrm>
      </p:grpSpPr>
      <p:pic>
        <p:nvPicPr>
          <p:cNvPr id="1273" name="Google Shape;1273;p93"/>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1274" name="Google Shape;1274;p93"/>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275" name="Google Shape;1275;p93"/>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276" name="Google Shape;1276;p93"/>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277" name="Google Shape;1277;p93"/>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278" name="Google Shape;1278;p93"/>
          <p:cNvSpPr txBox="1"/>
          <p:nvPr>
            <p:ph type="ctrTitle"/>
          </p:nvPr>
        </p:nvSpPr>
        <p:spPr>
          <a:xfrm>
            <a:off x="4705605" y="531464"/>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279" name="Google Shape;1279;p93"/>
          <p:cNvSpPr txBox="1"/>
          <p:nvPr>
            <p:ph type="ctrTitle"/>
          </p:nvPr>
        </p:nvSpPr>
        <p:spPr>
          <a:xfrm>
            <a:off x="4705605" y="927648"/>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a:t>
            </a:r>
            <a:endParaRPr sz="1500">
              <a:solidFill>
                <a:srgbClr val="F4F0E0"/>
              </a:solidFill>
              <a:latin typeface="Space Grotesk"/>
              <a:ea typeface="Space Grotesk"/>
              <a:cs typeface="Space Grotesk"/>
              <a:sym typeface="Space Grotesk"/>
            </a:endParaRPr>
          </a:p>
        </p:txBody>
      </p:sp>
      <p:pic>
        <p:nvPicPr>
          <p:cNvPr id="1280" name="Google Shape;1280;p93"/>
          <p:cNvPicPr preferRelativeResize="0"/>
          <p:nvPr/>
        </p:nvPicPr>
        <p:blipFill>
          <a:blip r:embed="rId5">
            <a:alphaModFix/>
          </a:blip>
          <a:stretch>
            <a:fillRect/>
          </a:stretch>
        </p:blipFill>
        <p:spPr>
          <a:xfrm>
            <a:off x="7311350" y="507030"/>
            <a:ext cx="1137775" cy="1137775"/>
          </a:xfrm>
          <a:prstGeom prst="rect">
            <a:avLst/>
          </a:prstGeom>
          <a:noFill/>
          <a:ln>
            <a:noFill/>
          </a:ln>
        </p:spPr>
      </p:pic>
      <p:sp>
        <p:nvSpPr>
          <p:cNvPr id="1281" name="Google Shape;1281;p93"/>
          <p:cNvSpPr txBox="1"/>
          <p:nvPr>
            <p:ph type="ctrTitle"/>
          </p:nvPr>
        </p:nvSpPr>
        <p:spPr>
          <a:xfrm>
            <a:off x="694873" y="2730741"/>
            <a:ext cx="37362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1282" name="Google Shape;1282;p93"/>
          <p:cNvSpPr txBox="1"/>
          <p:nvPr>
            <p:ph type="ctrTitle"/>
          </p:nvPr>
        </p:nvSpPr>
        <p:spPr>
          <a:xfrm>
            <a:off x="695528" y="2120263"/>
            <a:ext cx="37362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1283" name="Google Shape;1283;p93"/>
          <p:cNvSpPr txBox="1"/>
          <p:nvPr>
            <p:ph type="ctrTitle"/>
          </p:nvPr>
        </p:nvSpPr>
        <p:spPr>
          <a:xfrm>
            <a:off x="4705605" y="1925164"/>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284" name="Google Shape;1284;p93"/>
          <p:cNvSpPr txBox="1"/>
          <p:nvPr>
            <p:ph type="ctrTitle"/>
          </p:nvPr>
        </p:nvSpPr>
        <p:spPr>
          <a:xfrm>
            <a:off x="4705605" y="2321348"/>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a:t>
            </a:r>
            <a:endParaRPr sz="1500">
              <a:solidFill>
                <a:srgbClr val="F4F0E0"/>
              </a:solidFill>
              <a:latin typeface="Space Grotesk"/>
              <a:ea typeface="Space Grotesk"/>
              <a:cs typeface="Space Grotesk"/>
              <a:sym typeface="Space Grotesk"/>
            </a:endParaRPr>
          </a:p>
        </p:txBody>
      </p:sp>
      <p:pic>
        <p:nvPicPr>
          <p:cNvPr id="1285" name="Google Shape;1285;p93"/>
          <p:cNvPicPr preferRelativeResize="0"/>
          <p:nvPr/>
        </p:nvPicPr>
        <p:blipFill>
          <a:blip r:embed="rId5">
            <a:alphaModFix/>
          </a:blip>
          <a:stretch>
            <a:fillRect/>
          </a:stretch>
        </p:blipFill>
        <p:spPr>
          <a:xfrm>
            <a:off x="7311350" y="1900730"/>
            <a:ext cx="1137775" cy="1137775"/>
          </a:xfrm>
          <a:prstGeom prst="rect">
            <a:avLst/>
          </a:prstGeom>
          <a:noFill/>
          <a:ln>
            <a:noFill/>
          </a:ln>
        </p:spPr>
      </p:pic>
      <p:sp>
        <p:nvSpPr>
          <p:cNvPr id="1286" name="Google Shape;1286;p93"/>
          <p:cNvSpPr txBox="1"/>
          <p:nvPr>
            <p:ph type="ctrTitle"/>
          </p:nvPr>
        </p:nvSpPr>
        <p:spPr>
          <a:xfrm>
            <a:off x="4705605" y="3318864"/>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287" name="Google Shape;1287;p93"/>
          <p:cNvSpPr txBox="1"/>
          <p:nvPr>
            <p:ph type="ctrTitle"/>
          </p:nvPr>
        </p:nvSpPr>
        <p:spPr>
          <a:xfrm>
            <a:off x="4705605" y="3715048"/>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a:t>
            </a:r>
            <a:endParaRPr sz="1500">
              <a:solidFill>
                <a:srgbClr val="F4F0E0"/>
              </a:solidFill>
              <a:latin typeface="Space Grotesk"/>
              <a:ea typeface="Space Grotesk"/>
              <a:cs typeface="Space Grotesk"/>
              <a:sym typeface="Space Grotesk"/>
            </a:endParaRPr>
          </a:p>
        </p:txBody>
      </p:sp>
      <p:pic>
        <p:nvPicPr>
          <p:cNvPr id="1288" name="Google Shape;1288;p93"/>
          <p:cNvPicPr preferRelativeResize="0"/>
          <p:nvPr/>
        </p:nvPicPr>
        <p:blipFill>
          <a:blip r:embed="rId5">
            <a:alphaModFix/>
          </a:blip>
          <a:stretch>
            <a:fillRect/>
          </a:stretch>
        </p:blipFill>
        <p:spPr>
          <a:xfrm>
            <a:off x="7311350" y="3294430"/>
            <a:ext cx="1137775" cy="1137775"/>
          </a:xfrm>
          <a:prstGeom prst="rect">
            <a:avLst/>
          </a:prstGeom>
          <a:noFill/>
          <a:ln>
            <a:noFill/>
          </a:ln>
        </p:spPr>
      </p:pic>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1292" name="Shape 1292"/>
        <p:cNvGrpSpPr/>
        <p:nvPr/>
      </p:nvGrpSpPr>
      <p:grpSpPr>
        <a:xfrm>
          <a:off x="0" y="0"/>
          <a:ext cx="0" cy="0"/>
          <a:chOff x="0" y="0"/>
          <a:chExt cx="0" cy="0"/>
        </a:xfrm>
      </p:grpSpPr>
      <p:pic>
        <p:nvPicPr>
          <p:cNvPr id="1293" name="Google Shape;1293;p94"/>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1294" name="Google Shape;1294;p94"/>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295" name="Google Shape;1295;p94"/>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1296" name="Google Shape;1296;p94"/>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297" name="Google Shape;1297;p94"/>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298" name="Google Shape;1298;p94"/>
          <p:cNvSpPr txBox="1"/>
          <p:nvPr>
            <p:ph type="ctrTitle"/>
          </p:nvPr>
        </p:nvSpPr>
        <p:spPr>
          <a:xfrm>
            <a:off x="701947" y="1737100"/>
            <a:ext cx="37299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1299" name="Google Shape;1299;p94"/>
          <p:cNvSpPr txBox="1"/>
          <p:nvPr>
            <p:ph type="ctrTitle"/>
          </p:nvPr>
        </p:nvSpPr>
        <p:spPr>
          <a:xfrm>
            <a:off x="701947" y="2133281"/>
            <a:ext cx="37299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consectetur.  Sed tellus blandit enim </a:t>
            </a:r>
            <a:r>
              <a:rPr lang="en" sz="1500">
                <a:solidFill>
                  <a:srgbClr val="1C1C1C"/>
                </a:solidFill>
                <a:latin typeface="Space Grotesk"/>
                <a:ea typeface="Space Grotesk"/>
                <a:cs typeface="Space Grotesk"/>
                <a:sym typeface="Space Grotesk"/>
              </a:rPr>
              <a:t>pretium sit massa auctor malesuada.</a:t>
            </a:r>
            <a:endParaRPr sz="1500">
              <a:solidFill>
                <a:srgbClr val="1C1C1C"/>
              </a:solidFill>
              <a:latin typeface="Space Grotesk"/>
              <a:ea typeface="Space Grotesk"/>
              <a:cs typeface="Space Grotesk"/>
              <a:sym typeface="Space Grotesk"/>
            </a:endParaRPr>
          </a:p>
        </p:txBody>
      </p:sp>
      <p:pic>
        <p:nvPicPr>
          <p:cNvPr id="1300" name="Google Shape;1300;p94"/>
          <p:cNvPicPr preferRelativeResize="0"/>
          <p:nvPr/>
        </p:nvPicPr>
        <p:blipFill>
          <a:blip r:embed="rId5">
            <a:alphaModFix/>
          </a:blip>
          <a:stretch>
            <a:fillRect/>
          </a:stretch>
        </p:blipFill>
        <p:spPr>
          <a:xfrm>
            <a:off x="4712175" y="1712655"/>
            <a:ext cx="1137775" cy="1137775"/>
          </a:xfrm>
          <a:prstGeom prst="rect">
            <a:avLst/>
          </a:prstGeom>
          <a:noFill/>
          <a:ln>
            <a:noFill/>
          </a:ln>
        </p:spPr>
      </p:pic>
      <p:sp>
        <p:nvSpPr>
          <p:cNvPr id="1301" name="Google Shape;1301;p94"/>
          <p:cNvSpPr txBox="1"/>
          <p:nvPr>
            <p:ph type="ctrTitle"/>
          </p:nvPr>
        </p:nvSpPr>
        <p:spPr>
          <a:xfrm>
            <a:off x="694877" y="1076651"/>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C1C1C"/>
                </a:solidFill>
                <a:latin typeface="Space Grotesk"/>
                <a:ea typeface="Space Grotesk"/>
                <a:cs typeface="Space Grotesk"/>
                <a:sym typeface="Space Grotesk"/>
              </a:rPr>
              <a:t>Add short description</a:t>
            </a:r>
            <a:endParaRPr sz="1900">
              <a:solidFill>
                <a:srgbClr val="1C1C1C"/>
              </a:solidFill>
              <a:latin typeface="Space Grotesk"/>
              <a:ea typeface="Space Grotesk"/>
              <a:cs typeface="Space Grotesk"/>
              <a:sym typeface="Space Grotesk"/>
            </a:endParaRPr>
          </a:p>
        </p:txBody>
      </p:sp>
      <p:sp>
        <p:nvSpPr>
          <p:cNvPr id="1302" name="Google Shape;1302;p94"/>
          <p:cNvSpPr txBox="1"/>
          <p:nvPr>
            <p:ph type="ctrTitle"/>
          </p:nvPr>
        </p:nvSpPr>
        <p:spPr>
          <a:xfrm>
            <a:off x="696237" y="466175"/>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C1C1C"/>
                </a:solidFill>
                <a:latin typeface="Space Grotesk Medium"/>
                <a:ea typeface="Space Grotesk Medium"/>
                <a:cs typeface="Space Grotesk Medium"/>
                <a:sym typeface="Space Grotesk Medium"/>
              </a:rPr>
              <a:t>Title goes here</a:t>
            </a:r>
            <a:endParaRPr sz="3700">
              <a:solidFill>
                <a:srgbClr val="1C1C1C"/>
              </a:solidFill>
              <a:latin typeface="Space Grotesk Medium"/>
              <a:ea typeface="Space Grotesk Medium"/>
              <a:cs typeface="Space Grotesk Medium"/>
              <a:sym typeface="Space Grotesk Medium"/>
            </a:endParaRPr>
          </a:p>
        </p:txBody>
      </p:sp>
      <p:pic>
        <p:nvPicPr>
          <p:cNvPr id="1303" name="Google Shape;1303;p94"/>
          <p:cNvPicPr preferRelativeResize="0"/>
          <p:nvPr/>
        </p:nvPicPr>
        <p:blipFill>
          <a:blip r:embed="rId5">
            <a:alphaModFix/>
          </a:blip>
          <a:stretch>
            <a:fillRect/>
          </a:stretch>
        </p:blipFill>
        <p:spPr>
          <a:xfrm>
            <a:off x="6011088" y="1712655"/>
            <a:ext cx="1137775" cy="1137775"/>
          </a:xfrm>
          <a:prstGeom prst="rect">
            <a:avLst/>
          </a:prstGeom>
          <a:noFill/>
          <a:ln>
            <a:noFill/>
          </a:ln>
        </p:spPr>
      </p:pic>
      <p:pic>
        <p:nvPicPr>
          <p:cNvPr id="1304" name="Google Shape;1304;p94"/>
          <p:cNvPicPr preferRelativeResize="0"/>
          <p:nvPr/>
        </p:nvPicPr>
        <p:blipFill>
          <a:blip r:embed="rId5">
            <a:alphaModFix/>
          </a:blip>
          <a:stretch>
            <a:fillRect/>
          </a:stretch>
        </p:blipFill>
        <p:spPr>
          <a:xfrm>
            <a:off x="7310000" y="1712655"/>
            <a:ext cx="1137775" cy="1137775"/>
          </a:xfrm>
          <a:prstGeom prst="rect">
            <a:avLst/>
          </a:prstGeom>
          <a:noFill/>
          <a:ln>
            <a:noFill/>
          </a:ln>
        </p:spPr>
      </p:pic>
      <p:sp>
        <p:nvSpPr>
          <p:cNvPr id="1305" name="Google Shape;1305;p94"/>
          <p:cNvSpPr txBox="1"/>
          <p:nvPr>
            <p:ph type="ctrTitle"/>
          </p:nvPr>
        </p:nvSpPr>
        <p:spPr>
          <a:xfrm>
            <a:off x="701947" y="3179675"/>
            <a:ext cx="37299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1306" name="Google Shape;1306;p94"/>
          <p:cNvSpPr txBox="1"/>
          <p:nvPr>
            <p:ph type="ctrTitle"/>
          </p:nvPr>
        </p:nvSpPr>
        <p:spPr>
          <a:xfrm>
            <a:off x="701947" y="3575856"/>
            <a:ext cx="37299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consectetur.  Sed tellus blandit enim pretium sit massa auctor malesuada.</a:t>
            </a:r>
            <a:endParaRPr sz="1500">
              <a:solidFill>
                <a:srgbClr val="1C1C1C"/>
              </a:solidFill>
              <a:latin typeface="Space Grotesk"/>
              <a:ea typeface="Space Grotesk"/>
              <a:cs typeface="Space Grotesk"/>
              <a:sym typeface="Space Grotesk"/>
            </a:endParaRPr>
          </a:p>
        </p:txBody>
      </p:sp>
      <p:pic>
        <p:nvPicPr>
          <p:cNvPr id="1307" name="Google Shape;1307;p94"/>
          <p:cNvPicPr preferRelativeResize="0"/>
          <p:nvPr/>
        </p:nvPicPr>
        <p:blipFill>
          <a:blip r:embed="rId5">
            <a:alphaModFix/>
          </a:blip>
          <a:stretch>
            <a:fillRect/>
          </a:stretch>
        </p:blipFill>
        <p:spPr>
          <a:xfrm>
            <a:off x="4712175" y="3155230"/>
            <a:ext cx="1137775" cy="1137775"/>
          </a:xfrm>
          <a:prstGeom prst="rect">
            <a:avLst/>
          </a:prstGeom>
          <a:noFill/>
          <a:ln>
            <a:noFill/>
          </a:ln>
        </p:spPr>
      </p:pic>
      <p:pic>
        <p:nvPicPr>
          <p:cNvPr id="1308" name="Google Shape;1308;p94"/>
          <p:cNvPicPr preferRelativeResize="0"/>
          <p:nvPr/>
        </p:nvPicPr>
        <p:blipFill>
          <a:blip r:embed="rId5">
            <a:alphaModFix/>
          </a:blip>
          <a:stretch>
            <a:fillRect/>
          </a:stretch>
        </p:blipFill>
        <p:spPr>
          <a:xfrm>
            <a:off x="6011088" y="3155230"/>
            <a:ext cx="1137775" cy="1137775"/>
          </a:xfrm>
          <a:prstGeom prst="rect">
            <a:avLst/>
          </a:prstGeom>
          <a:noFill/>
          <a:ln>
            <a:noFill/>
          </a:ln>
        </p:spPr>
      </p:pic>
      <p:pic>
        <p:nvPicPr>
          <p:cNvPr id="1309" name="Google Shape;1309;p94"/>
          <p:cNvPicPr preferRelativeResize="0"/>
          <p:nvPr/>
        </p:nvPicPr>
        <p:blipFill>
          <a:blip r:embed="rId5">
            <a:alphaModFix/>
          </a:blip>
          <a:stretch>
            <a:fillRect/>
          </a:stretch>
        </p:blipFill>
        <p:spPr>
          <a:xfrm>
            <a:off x="7310000" y="3155230"/>
            <a:ext cx="1137775" cy="1137775"/>
          </a:xfrm>
          <a:prstGeom prst="rect">
            <a:avLst/>
          </a:prstGeom>
          <a:noFill/>
          <a:ln>
            <a:noFill/>
          </a:ln>
        </p:spPr>
      </p:pic>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1313" name="Shape 1313"/>
        <p:cNvGrpSpPr/>
        <p:nvPr/>
      </p:nvGrpSpPr>
      <p:grpSpPr>
        <a:xfrm>
          <a:off x="0" y="0"/>
          <a:ext cx="0" cy="0"/>
          <a:chOff x="0" y="0"/>
          <a:chExt cx="0" cy="0"/>
        </a:xfrm>
      </p:grpSpPr>
      <p:pic>
        <p:nvPicPr>
          <p:cNvPr id="1314" name="Google Shape;1314;p95"/>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1315" name="Google Shape;1315;p95"/>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316" name="Google Shape;1316;p95"/>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83718"/>
                </a:solidFill>
                <a:latin typeface="Space Grotesk Medium"/>
                <a:ea typeface="Space Grotesk Medium"/>
                <a:cs typeface="Space Grotesk Medium"/>
                <a:sym typeface="Space Grotesk Medium"/>
              </a:rPr>
              <a:t>Hacktoberfest: Section title goes here</a:t>
            </a:r>
            <a:endParaRPr sz="1100">
              <a:solidFill>
                <a:srgbClr val="183718"/>
              </a:solidFill>
              <a:latin typeface="Space Grotesk Medium"/>
              <a:ea typeface="Space Grotesk Medium"/>
              <a:cs typeface="Space Grotesk Medium"/>
              <a:sym typeface="Space Grotesk Medium"/>
            </a:endParaRPr>
          </a:p>
        </p:txBody>
      </p:sp>
      <p:sp>
        <p:nvSpPr>
          <p:cNvPr id="1317" name="Google Shape;1317;p95"/>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318" name="Google Shape;1318;p95"/>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319" name="Google Shape;1319;p95"/>
          <p:cNvSpPr txBox="1"/>
          <p:nvPr>
            <p:ph type="ctrTitle"/>
          </p:nvPr>
        </p:nvSpPr>
        <p:spPr>
          <a:xfrm>
            <a:off x="701947" y="1737100"/>
            <a:ext cx="37299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1320" name="Google Shape;1320;p95"/>
          <p:cNvSpPr txBox="1"/>
          <p:nvPr>
            <p:ph type="ctrTitle"/>
          </p:nvPr>
        </p:nvSpPr>
        <p:spPr>
          <a:xfrm>
            <a:off x="701947" y="2133281"/>
            <a:ext cx="37299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consectetur.  Sed tellus blandit enim pretium sit massa auctor malesuada.</a:t>
            </a:r>
            <a:endParaRPr sz="1500">
              <a:solidFill>
                <a:srgbClr val="183718"/>
              </a:solidFill>
              <a:latin typeface="Space Grotesk"/>
              <a:ea typeface="Space Grotesk"/>
              <a:cs typeface="Space Grotesk"/>
              <a:sym typeface="Space Grotesk"/>
            </a:endParaRPr>
          </a:p>
        </p:txBody>
      </p:sp>
      <p:pic>
        <p:nvPicPr>
          <p:cNvPr id="1321" name="Google Shape;1321;p95"/>
          <p:cNvPicPr preferRelativeResize="0"/>
          <p:nvPr/>
        </p:nvPicPr>
        <p:blipFill>
          <a:blip r:embed="rId5">
            <a:alphaModFix/>
          </a:blip>
          <a:stretch>
            <a:fillRect/>
          </a:stretch>
        </p:blipFill>
        <p:spPr>
          <a:xfrm>
            <a:off x="4712175" y="1712655"/>
            <a:ext cx="1137775" cy="1137775"/>
          </a:xfrm>
          <a:prstGeom prst="rect">
            <a:avLst/>
          </a:prstGeom>
          <a:noFill/>
          <a:ln>
            <a:noFill/>
          </a:ln>
        </p:spPr>
      </p:pic>
      <p:sp>
        <p:nvSpPr>
          <p:cNvPr id="1322" name="Google Shape;1322;p95"/>
          <p:cNvSpPr txBox="1"/>
          <p:nvPr>
            <p:ph type="ctrTitle"/>
          </p:nvPr>
        </p:nvSpPr>
        <p:spPr>
          <a:xfrm>
            <a:off x="694877" y="1076651"/>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83718"/>
                </a:solidFill>
                <a:latin typeface="Space Grotesk"/>
                <a:ea typeface="Space Grotesk"/>
                <a:cs typeface="Space Grotesk"/>
                <a:sym typeface="Space Grotesk"/>
              </a:rPr>
              <a:t>Add short description</a:t>
            </a:r>
            <a:endParaRPr sz="1900">
              <a:solidFill>
                <a:srgbClr val="183718"/>
              </a:solidFill>
              <a:latin typeface="Space Grotesk"/>
              <a:ea typeface="Space Grotesk"/>
              <a:cs typeface="Space Grotesk"/>
              <a:sym typeface="Space Grotesk"/>
            </a:endParaRPr>
          </a:p>
        </p:txBody>
      </p:sp>
      <p:sp>
        <p:nvSpPr>
          <p:cNvPr id="1323" name="Google Shape;1323;p95"/>
          <p:cNvSpPr txBox="1"/>
          <p:nvPr>
            <p:ph type="ctrTitle"/>
          </p:nvPr>
        </p:nvSpPr>
        <p:spPr>
          <a:xfrm>
            <a:off x="696237" y="466175"/>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83718"/>
                </a:solidFill>
                <a:latin typeface="Space Grotesk Medium"/>
                <a:ea typeface="Space Grotesk Medium"/>
                <a:cs typeface="Space Grotesk Medium"/>
                <a:sym typeface="Space Grotesk Medium"/>
              </a:rPr>
              <a:t>Title goes here</a:t>
            </a:r>
            <a:endParaRPr sz="3700">
              <a:solidFill>
                <a:srgbClr val="183718"/>
              </a:solidFill>
              <a:latin typeface="Space Grotesk Medium"/>
              <a:ea typeface="Space Grotesk Medium"/>
              <a:cs typeface="Space Grotesk Medium"/>
              <a:sym typeface="Space Grotesk Medium"/>
            </a:endParaRPr>
          </a:p>
        </p:txBody>
      </p:sp>
      <p:pic>
        <p:nvPicPr>
          <p:cNvPr id="1324" name="Google Shape;1324;p95"/>
          <p:cNvPicPr preferRelativeResize="0"/>
          <p:nvPr/>
        </p:nvPicPr>
        <p:blipFill>
          <a:blip r:embed="rId5">
            <a:alphaModFix/>
          </a:blip>
          <a:stretch>
            <a:fillRect/>
          </a:stretch>
        </p:blipFill>
        <p:spPr>
          <a:xfrm>
            <a:off x="6011088" y="1712655"/>
            <a:ext cx="1137775" cy="1137775"/>
          </a:xfrm>
          <a:prstGeom prst="rect">
            <a:avLst/>
          </a:prstGeom>
          <a:noFill/>
          <a:ln>
            <a:noFill/>
          </a:ln>
        </p:spPr>
      </p:pic>
      <p:pic>
        <p:nvPicPr>
          <p:cNvPr id="1325" name="Google Shape;1325;p95"/>
          <p:cNvPicPr preferRelativeResize="0"/>
          <p:nvPr/>
        </p:nvPicPr>
        <p:blipFill>
          <a:blip r:embed="rId5">
            <a:alphaModFix/>
          </a:blip>
          <a:stretch>
            <a:fillRect/>
          </a:stretch>
        </p:blipFill>
        <p:spPr>
          <a:xfrm>
            <a:off x="7310000" y="1712655"/>
            <a:ext cx="1137775" cy="1137775"/>
          </a:xfrm>
          <a:prstGeom prst="rect">
            <a:avLst/>
          </a:prstGeom>
          <a:noFill/>
          <a:ln>
            <a:noFill/>
          </a:ln>
        </p:spPr>
      </p:pic>
      <p:sp>
        <p:nvSpPr>
          <p:cNvPr id="1326" name="Google Shape;1326;p95"/>
          <p:cNvSpPr txBox="1"/>
          <p:nvPr>
            <p:ph type="ctrTitle"/>
          </p:nvPr>
        </p:nvSpPr>
        <p:spPr>
          <a:xfrm>
            <a:off x="701947" y="3179675"/>
            <a:ext cx="37299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1327" name="Google Shape;1327;p95"/>
          <p:cNvSpPr txBox="1"/>
          <p:nvPr>
            <p:ph type="ctrTitle"/>
          </p:nvPr>
        </p:nvSpPr>
        <p:spPr>
          <a:xfrm>
            <a:off x="701947" y="3575856"/>
            <a:ext cx="37299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consectetur.  Sed tellus blandit enim pretium sit massa auctor malesuada.</a:t>
            </a:r>
            <a:endParaRPr sz="1500">
              <a:solidFill>
                <a:srgbClr val="183718"/>
              </a:solidFill>
              <a:latin typeface="Space Grotesk"/>
              <a:ea typeface="Space Grotesk"/>
              <a:cs typeface="Space Grotesk"/>
              <a:sym typeface="Space Grotesk"/>
            </a:endParaRPr>
          </a:p>
        </p:txBody>
      </p:sp>
      <p:pic>
        <p:nvPicPr>
          <p:cNvPr id="1328" name="Google Shape;1328;p95"/>
          <p:cNvPicPr preferRelativeResize="0"/>
          <p:nvPr/>
        </p:nvPicPr>
        <p:blipFill>
          <a:blip r:embed="rId5">
            <a:alphaModFix/>
          </a:blip>
          <a:stretch>
            <a:fillRect/>
          </a:stretch>
        </p:blipFill>
        <p:spPr>
          <a:xfrm>
            <a:off x="4712175" y="3155230"/>
            <a:ext cx="1137775" cy="1137775"/>
          </a:xfrm>
          <a:prstGeom prst="rect">
            <a:avLst/>
          </a:prstGeom>
          <a:noFill/>
          <a:ln>
            <a:noFill/>
          </a:ln>
        </p:spPr>
      </p:pic>
      <p:pic>
        <p:nvPicPr>
          <p:cNvPr id="1329" name="Google Shape;1329;p95"/>
          <p:cNvPicPr preferRelativeResize="0"/>
          <p:nvPr/>
        </p:nvPicPr>
        <p:blipFill>
          <a:blip r:embed="rId5">
            <a:alphaModFix/>
          </a:blip>
          <a:stretch>
            <a:fillRect/>
          </a:stretch>
        </p:blipFill>
        <p:spPr>
          <a:xfrm>
            <a:off x="6011088" y="3155230"/>
            <a:ext cx="1137775" cy="1137775"/>
          </a:xfrm>
          <a:prstGeom prst="rect">
            <a:avLst/>
          </a:prstGeom>
          <a:noFill/>
          <a:ln>
            <a:noFill/>
          </a:ln>
        </p:spPr>
      </p:pic>
      <p:pic>
        <p:nvPicPr>
          <p:cNvPr id="1330" name="Google Shape;1330;p95"/>
          <p:cNvPicPr preferRelativeResize="0"/>
          <p:nvPr/>
        </p:nvPicPr>
        <p:blipFill>
          <a:blip r:embed="rId5">
            <a:alphaModFix/>
          </a:blip>
          <a:stretch>
            <a:fillRect/>
          </a:stretch>
        </p:blipFill>
        <p:spPr>
          <a:xfrm>
            <a:off x="7310000" y="3155230"/>
            <a:ext cx="1137775" cy="1137775"/>
          </a:xfrm>
          <a:prstGeom prst="rect">
            <a:avLst/>
          </a:prstGeom>
          <a:noFill/>
          <a:ln>
            <a:noFill/>
          </a:ln>
        </p:spPr>
      </p:pic>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1334" name="Shape 1334"/>
        <p:cNvGrpSpPr/>
        <p:nvPr/>
      </p:nvGrpSpPr>
      <p:grpSpPr>
        <a:xfrm>
          <a:off x="0" y="0"/>
          <a:ext cx="0" cy="0"/>
          <a:chOff x="0" y="0"/>
          <a:chExt cx="0" cy="0"/>
        </a:xfrm>
      </p:grpSpPr>
      <p:pic>
        <p:nvPicPr>
          <p:cNvPr id="1335" name="Google Shape;1335;p96"/>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1336" name="Google Shape;1336;p96"/>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337" name="Google Shape;1337;p96"/>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338" name="Google Shape;1338;p96"/>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339" name="Google Shape;1339;p96"/>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340" name="Google Shape;1340;p96"/>
          <p:cNvSpPr txBox="1"/>
          <p:nvPr>
            <p:ph type="ctrTitle"/>
          </p:nvPr>
        </p:nvSpPr>
        <p:spPr>
          <a:xfrm>
            <a:off x="701947" y="1737100"/>
            <a:ext cx="37299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341" name="Google Shape;1341;p96"/>
          <p:cNvSpPr txBox="1"/>
          <p:nvPr>
            <p:ph type="ctrTitle"/>
          </p:nvPr>
        </p:nvSpPr>
        <p:spPr>
          <a:xfrm>
            <a:off x="701947" y="2133281"/>
            <a:ext cx="37299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 pretium sit massa auctor malesuada.</a:t>
            </a:r>
            <a:endParaRPr sz="1500">
              <a:solidFill>
                <a:srgbClr val="F4F0E0"/>
              </a:solidFill>
              <a:latin typeface="Space Grotesk"/>
              <a:ea typeface="Space Grotesk"/>
              <a:cs typeface="Space Grotesk"/>
              <a:sym typeface="Space Grotesk"/>
            </a:endParaRPr>
          </a:p>
        </p:txBody>
      </p:sp>
      <p:pic>
        <p:nvPicPr>
          <p:cNvPr id="1342" name="Google Shape;1342;p96"/>
          <p:cNvPicPr preferRelativeResize="0"/>
          <p:nvPr/>
        </p:nvPicPr>
        <p:blipFill>
          <a:blip r:embed="rId5">
            <a:alphaModFix/>
          </a:blip>
          <a:stretch>
            <a:fillRect/>
          </a:stretch>
        </p:blipFill>
        <p:spPr>
          <a:xfrm>
            <a:off x="4712175" y="1712655"/>
            <a:ext cx="1137775" cy="1137775"/>
          </a:xfrm>
          <a:prstGeom prst="rect">
            <a:avLst/>
          </a:prstGeom>
          <a:noFill/>
          <a:ln>
            <a:noFill/>
          </a:ln>
        </p:spPr>
      </p:pic>
      <p:sp>
        <p:nvSpPr>
          <p:cNvPr id="1343" name="Google Shape;1343;p96"/>
          <p:cNvSpPr txBox="1"/>
          <p:nvPr>
            <p:ph type="ctrTitle"/>
          </p:nvPr>
        </p:nvSpPr>
        <p:spPr>
          <a:xfrm>
            <a:off x="694877" y="1076651"/>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1344" name="Google Shape;1344;p96"/>
          <p:cNvSpPr txBox="1"/>
          <p:nvPr>
            <p:ph type="ctrTitle"/>
          </p:nvPr>
        </p:nvSpPr>
        <p:spPr>
          <a:xfrm>
            <a:off x="696237" y="466175"/>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pic>
        <p:nvPicPr>
          <p:cNvPr id="1345" name="Google Shape;1345;p96"/>
          <p:cNvPicPr preferRelativeResize="0"/>
          <p:nvPr/>
        </p:nvPicPr>
        <p:blipFill>
          <a:blip r:embed="rId5">
            <a:alphaModFix/>
          </a:blip>
          <a:stretch>
            <a:fillRect/>
          </a:stretch>
        </p:blipFill>
        <p:spPr>
          <a:xfrm>
            <a:off x="6011088" y="1712655"/>
            <a:ext cx="1137775" cy="1137775"/>
          </a:xfrm>
          <a:prstGeom prst="rect">
            <a:avLst/>
          </a:prstGeom>
          <a:noFill/>
          <a:ln>
            <a:noFill/>
          </a:ln>
        </p:spPr>
      </p:pic>
      <p:pic>
        <p:nvPicPr>
          <p:cNvPr id="1346" name="Google Shape;1346;p96"/>
          <p:cNvPicPr preferRelativeResize="0"/>
          <p:nvPr/>
        </p:nvPicPr>
        <p:blipFill>
          <a:blip r:embed="rId5">
            <a:alphaModFix/>
          </a:blip>
          <a:stretch>
            <a:fillRect/>
          </a:stretch>
        </p:blipFill>
        <p:spPr>
          <a:xfrm>
            <a:off x="7310000" y="1712655"/>
            <a:ext cx="1137775" cy="1137775"/>
          </a:xfrm>
          <a:prstGeom prst="rect">
            <a:avLst/>
          </a:prstGeom>
          <a:noFill/>
          <a:ln>
            <a:noFill/>
          </a:ln>
        </p:spPr>
      </p:pic>
      <p:sp>
        <p:nvSpPr>
          <p:cNvPr id="1347" name="Google Shape;1347;p96"/>
          <p:cNvSpPr txBox="1"/>
          <p:nvPr>
            <p:ph type="ctrTitle"/>
          </p:nvPr>
        </p:nvSpPr>
        <p:spPr>
          <a:xfrm>
            <a:off x="701947" y="3179675"/>
            <a:ext cx="37299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348" name="Google Shape;1348;p96"/>
          <p:cNvSpPr txBox="1"/>
          <p:nvPr>
            <p:ph type="ctrTitle"/>
          </p:nvPr>
        </p:nvSpPr>
        <p:spPr>
          <a:xfrm>
            <a:off x="701947" y="3575856"/>
            <a:ext cx="37299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 pretium sit massa auctor malesuada.</a:t>
            </a:r>
            <a:endParaRPr sz="1500">
              <a:solidFill>
                <a:srgbClr val="F4F0E0"/>
              </a:solidFill>
              <a:latin typeface="Space Grotesk"/>
              <a:ea typeface="Space Grotesk"/>
              <a:cs typeface="Space Grotesk"/>
              <a:sym typeface="Space Grotesk"/>
            </a:endParaRPr>
          </a:p>
        </p:txBody>
      </p:sp>
      <p:pic>
        <p:nvPicPr>
          <p:cNvPr id="1349" name="Google Shape;1349;p96"/>
          <p:cNvPicPr preferRelativeResize="0"/>
          <p:nvPr/>
        </p:nvPicPr>
        <p:blipFill>
          <a:blip r:embed="rId5">
            <a:alphaModFix/>
          </a:blip>
          <a:stretch>
            <a:fillRect/>
          </a:stretch>
        </p:blipFill>
        <p:spPr>
          <a:xfrm>
            <a:off x="4712175" y="3155230"/>
            <a:ext cx="1137775" cy="1137775"/>
          </a:xfrm>
          <a:prstGeom prst="rect">
            <a:avLst/>
          </a:prstGeom>
          <a:noFill/>
          <a:ln>
            <a:noFill/>
          </a:ln>
        </p:spPr>
      </p:pic>
      <p:pic>
        <p:nvPicPr>
          <p:cNvPr id="1350" name="Google Shape;1350;p96"/>
          <p:cNvPicPr preferRelativeResize="0"/>
          <p:nvPr/>
        </p:nvPicPr>
        <p:blipFill>
          <a:blip r:embed="rId5">
            <a:alphaModFix/>
          </a:blip>
          <a:stretch>
            <a:fillRect/>
          </a:stretch>
        </p:blipFill>
        <p:spPr>
          <a:xfrm>
            <a:off x="6011088" y="3155230"/>
            <a:ext cx="1137775" cy="1137775"/>
          </a:xfrm>
          <a:prstGeom prst="rect">
            <a:avLst/>
          </a:prstGeom>
          <a:noFill/>
          <a:ln>
            <a:noFill/>
          </a:ln>
        </p:spPr>
      </p:pic>
      <p:pic>
        <p:nvPicPr>
          <p:cNvPr id="1351" name="Google Shape;1351;p96"/>
          <p:cNvPicPr preferRelativeResize="0"/>
          <p:nvPr/>
        </p:nvPicPr>
        <p:blipFill>
          <a:blip r:embed="rId5">
            <a:alphaModFix/>
          </a:blip>
          <a:stretch>
            <a:fillRect/>
          </a:stretch>
        </p:blipFill>
        <p:spPr>
          <a:xfrm>
            <a:off x="7310000" y="3155230"/>
            <a:ext cx="1137775" cy="1137775"/>
          </a:xfrm>
          <a:prstGeom prst="rect">
            <a:avLst/>
          </a:prstGeom>
          <a:noFill/>
          <a:ln>
            <a:noFill/>
          </a:ln>
        </p:spPr>
      </p:pic>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1355" name="Shape 1355"/>
        <p:cNvGrpSpPr/>
        <p:nvPr/>
      </p:nvGrpSpPr>
      <p:grpSpPr>
        <a:xfrm>
          <a:off x="0" y="0"/>
          <a:ext cx="0" cy="0"/>
          <a:chOff x="0" y="0"/>
          <a:chExt cx="0" cy="0"/>
        </a:xfrm>
      </p:grpSpPr>
      <p:pic>
        <p:nvPicPr>
          <p:cNvPr id="1356" name="Google Shape;1356;p97"/>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1357" name="Google Shape;1357;p97"/>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358" name="Google Shape;1358;p97"/>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359" name="Google Shape;1359;p97"/>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360" name="Google Shape;1360;p97"/>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361" name="Google Shape;1361;p97"/>
          <p:cNvSpPr txBox="1"/>
          <p:nvPr>
            <p:ph type="ctrTitle"/>
          </p:nvPr>
        </p:nvSpPr>
        <p:spPr>
          <a:xfrm>
            <a:off x="701947" y="1737100"/>
            <a:ext cx="37299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362" name="Google Shape;1362;p97"/>
          <p:cNvSpPr txBox="1"/>
          <p:nvPr>
            <p:ph type="ctrTitle"/>
          </p:nvPr>
        </p:nvSpPr>
        <p:spPr>
          <a:xfrm>
            <a:off x="701947" y="2133281"/>
            <a:ext cx="37299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 pretium sit massa auctor malesuada.</a:t>
            </a:r>
            <a:endParaRPr sz="1500">
              <a:solidFill>
                <a:srgbClr val="F4F0E0"/>
              </a:solidFill>
              <a:latin typeface="Space Grotesk"/>
              <a:ea typeface="Space Grotesk"/>
              <a:cs typeface="Space Grotesk"/>
              <a:sym typeface="Space Grotesk"/>
            </a:endParaRPr>
          </a:p>
        </p:txBody>
      </p:sp>
      <p:pic>
        <p:nvPicPr>
          <p:cNvPr id="1363" name="Google Shape;1363;p97"/>
          <p:cNvPicPr preferRelativeResize="0"/>
          <p:nvPr/>
        </p:nvPicPr>
        <p:blipFill>
          <a:blip r:embed="rId5">
            <a:alphaModFix/>
          </a:blip>
          <a:stretch>
            <a:fillRect/>
          </a:stretch>
        </p:blipFill>
        <p:spPr>
          <a:xfrm>
            <a:off x="4712175" y="1712655"/>
            <a:ext cx="1137775" cy="1137775"/>
          </a:xfrm>
          <a:prstGeom prst="rect">
            <a:avLst/>
          </a:prstGeom>
          <a:noFill/>
          <a:ln>
            <a:noFill/>
          </a:ln>
        </p:spPr>
      </p:pic>
      <p:sp>
        <p:nvSpPr>
          <p:cNvPr id="1364" name="Google Shape;1364;p97"/>
          <p:cNvSpPr txBox="1"/>
          <p:nvPr>
            <p:ph type="ctrTitle"/>
          </p:nvPr>
        </p:nvSpPr>
        <p:spPr>
          <a:xfrm>
            <a:off x="694877" y="1076651"/>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1365" name="Google Shape;1365;p97"/>
          <p:cNvSpPr txBox="1"/>
          <p:nvPr>
            <p:ph type="ctrTitle"/>
          </p:nvPr>
        </p:nvSpPr>
        <p:spPr>
          <a:xfrm>
            <a:off x="696237" y="466175"/>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pic>
        <p:nvPicPr>
          <p:cNvPr id="1366" name="Google Shape;1366;p97"/>
          <p:cNvPicPr preferRelativeResize="0"/>
          <p:nvPr/>
        </p:nvPicPr>
        <p:blipFill>
          <a:blip r:embed="rId5">
            <a:alphaModFix/>
          </a:blip>
          <a:stretch>
            <a:fillRect/>
          </a:stretch>
        </p:blipFill>
        <p:spPr>
          <a:xfrm>
            <a:off x="6011088" y="1712655"/>
            <a:ext cx="1137775" cy="1137775"/>
          </a:xfrm>
          <a:prstGeom prst="rect">
            <a:avLst/>
          </a:prstGeom>
          <a:noFill/>
          <a:ln>
            <a:noFill/>
          </a:ln>
        </p:spPr>
      </p:pic>
      <p:pic>
        <p:nvPicPr>
          <p:cNvPr id="1367" name="Google Shape;1367;p97"/>
          <p:cNvPicPr preferRelativeResize="0"/>
          <p:nvPr/>
        </p:nvPicPr>
        <p:blipFill>
          <a:blip r:embed="rId5">
            <a:alphaModFix/>
          </a:blip>
          <a:stretch>
            <a:fillRect/>
          </a:stretch>
        </p:blipFill>
        <p:spPr>
          <a:xfrm>
            <a:off x="7310000" y="1712655"/>
            <a:ext cx="1137775" cy="1137775"/>
          </a:xfrm>
          <a:prstGeom prst="rect">
            <a:avLst/>
          </a:prstGeom>
          <a:noFill/>
          <a:ln>
            <a:noFill/>
          </a:ln>
        </p:spPr>
      </p:pic>
      <p:sp>
        <p:nvSpPr>
          <p:cNvPr id="1368" name="Google Shape;1368;p97"/>
          <p:cNvSpPr txBox="1"/>
          <p:nvPr>
            <p:ph type="ctrTitle"/>
          </p:nvPr>
        </p:nvSpPr>
        <p:spPr>
          <a:xfrm>
            <a:off x="701947" y="3179675"/>
            <a:ext cx="37299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369" name="Google Shape;1369;p97"/>
          <p:cNvSpPr txBox="1"/>
          <p:nvPr>
            <p:ph type="ctrTitle"/>
          </p:nvPr>
        </p:nvSpPr>
        <p:spPr>
          <a:xfrm>
            <a:off x="701947" y="3575856"/>
            <a:ext cx="37299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 pretium sit massa auctor malesuada.</a:t>
            </a:r>
            <a:endParaRPr sz="1500">
              <a:solidFill>
                <a:srgbClr val="F4F0E0"/>
              </a:solidFill>
              <a:latin typeface="Space Grotesk"/>
              <a:ea typeface="Space Grotesk"/>
              <a:cs typeface="Space Grotesk"/>
              <a:sym typeface="Space Grotesk"/>
            </a:endParaRPr>
          </a:p>
        </p:txBody>
      </p:sp>
      <p:pic>
        <p:nvPicPr>
          <p:cNvPr id="1370" name="Google Shape;1370;p97"/>
          <p:cNvPicPr preferRelativeResize="0"/>
          <p:nvPr/>
        </p:nvPicPr>
        <p:blipFill>
          <a:blip r:embed="rId5">
            <a:alphaModFix/>
          </a:blip>
          <a:stretch>
            <a:fillRect/>
          </a:stretch>
        </p:blipFill>
        <p:spPr>
          <a:xfrm>
            <a:off x="4712175" y="3155230"/>
            <a:ext cx="1137775" cy="1137775"/>
          </a:xfrm>
          <a:prstGeom prst="rect">
            <a:avLst/>
          </a:prstGeom>
          <a:noFill/>
          <a:ln>
            <a:noFill/>
          </a:ln>
        </p:spPr>
      </p:pic>
      <p:pic>
        <p:nvPicPr>
          <p:cNvPr id="1371" name="Google Shape;1371;p97"/>
          <p:cNvPicPr preferRelativeResize="0"/>
          <p:nvPr/>
        </p:nvPicPr>
        <p:blipFill>
          <a:blip r:embed="rId5">
            <a:alphaModFix/>
          </a:blip>
          <a:stretch>
            <a:fillRect/>
          </a:stretch>
        </p:blipFill>
        <p:spPr>
          <a:xfrm>
            <a:off x="6011088" y="3155230"/>
            <a:ext cx="1137775" cy="1137775"/>
          </a:xfrm>
          <a:prstGeom prst="rect">
            <a:avLst/>
          </a:prstGeom>
          <a:noFill/>
          <a:ln>
            <a:noFill/>
          </a:ln>
        </p:spPr>
      </p:pic>
      <p:pic>
        <p:nvPicPr>
          <p:cNvPr id="1372" name="Google Shape;1372;p97"/>
          <p:cNvPicPr preferRelativeResize="0"/>
          <p:nvPr/>
        </p:nvPicPr>
        <p:blipFill>
          <a:blip r:embed="rId5">
            <a:alphaModFix/>
          </a:blip>
          <a:stretch>
            <a:fillRect/>
          </a:stretch>
        </p:blipFill>
        <p:spPr>
          <a:xfrm>
            <a:off x="7310000" y="3155230"/>
            <a:ext cx="1137775" cy="1137775"/>
          </a:xfrm>
          <a:prstGeom prst="rect">
            <a:avLst/>
          </a:prstGeom>
          <a:noFill/>
          <a:ln>
            <a:noFill/>
          </a:ln>
        </p:spPr>
      </p:pic>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1376" name="Shape 1376"/>
        <p:cNvGrpSpPr/>
        <p:nvPr/>
      </p:nvGrpSpPr>
      <p:grpSpPr>
        <a:xfrm>
          <a:off x="0" y="0"/>
          <a:ext cx="0" cy="0"/>
          <a:chOff x="0" y="0"/>
          <a:chExt cx="0" cy="0"/>
        </a:xfrm>
      </p:grpSpPr>
      <p:pic>
        <p:nvPicPr>
          <p:cNvPr id="1377" name="Google Shape;1377;p98"/>
          <p:cNvPicPr preferRelativeResize="0"/>
          <p:nvPr/>
        </p:nvPicPr>
        <p:blipFill rotWithShape="1">
          <a:blip r:embed="rId3">
            <a:alphaModFix/>
          </a:blip>
          <a:srcRect b="0" l="0" r="0" t="0"/>
          <a:stretch/>
        </p:blipFill>
        <p:spPr>
          <a:xfrm>
            <a:off x="-76200" y="0"/>
            <a:ext cx="9144000" cy="5143500"/>
          </a:xfrm>
          <a:prstGeom prst="rect">
            <a:avLst/>
          </a:prstGeom>
          <a:noFill/>
          <a:ln>
            <a:noFill/>
          </a:ln>
        </p:spPr>
      </p:pic>
      <p:pic>
        <p:nvPicPr>
          <p:cNvPr id="1378" name="Google Shape;1378;p98"/>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379" name="Google Shape;1379;p98"/>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1380" name="Google Shape;1380;p98"/>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381" name="Google Shape;1381;p98"/>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382" name="Google Shape;1382;p98"/>
          <p:cNvSpPr txBox="1"/>
          <p:nvPr>
            <p:ph type="ctrTitle"/>
          </p:nvPr>
        </p:nvSpPr>
        <p:spPr>
          <a:xfrm>
            <a:off x="704090" y="1800500"/>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C401C4"/>
                </a:solidFill>
                <a:latin typeface="Space Grotesk Medium"/>
                <a:ea typeface="Space Grotesk Medium"/>
                <a:cs typeface="Space Grotesk Medium"/>
                <a:sym typeface="Space Grotesk Medium"/>
              </a:rPr>
              <a:t>000</a:t>
            </a:r>
            <a:endParaRPr sz="3700">
              <a:solidFill>
                <a:srgbClr val="C401C4"/>
              </a:solidFill>
              <a:latin typeface="Space Grotesk Medium"/>
              <a:ea typeface="Space Grotesk Medium"/>
              <a:cs typeface="Space Grotesk Medium"/>
              <a:sym typeface="Space Grotesk Medium"/>
            </a:endParaRPr>
          </a:p>
        </p:txBody>
      </p:sp>
      <p:sp>
        <p:nvSpPr>
          <p:cNvPr id="1383" name="Google Shape;1383;p98"/>
          <p:cNvSpPr txBox="1"/>
          <p:nvPr>
            <p:ph type="ctrTitle"/>
          </p:nvPr>
        </p:nvSpPr>
        <p:spPr>
          <a:xfrm>
            <a:off x="694877" y="1076651"/>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C1C1C"/>
                </a:solidFill>
                <a:latin typeface="Space Grotesk"/>
                <a:ea typeface="Space Grotesk"/>
                <a:cs typeface="Space Grotesk"/>
                <a:sym typeface="Space Grotesk"/>
              </a:rPr>
              <a:t>Add short description</a:t>
            </a:r>
            <a:endParaRPr sz="1900">
              <a:solidFill>
                <a:srgbClr val="1C1C1C"/>
              </a:solidFill>
              <a:latin typeface="Space Grotesk"/>
              <a:ea typeface="Space Grotesk"/>
              <a:cs typeface="Space Grotesk"/>
              <a:sym typeface="Space Grotesk"/>
            </a:endParaRPr>
          </a:p>
        </p:txBody>
      </p:sp>
      <p:sp>
        <p:nvSpPr>
          <p:cNvPr id="1384" name="Google Shape;1384;p98"/>
          <p:cNvSpPr txBox="1"/>
          <p:nvPr>
            <p:ph type="ctrTitle"/>
          </p:nvPr>
        </p:nvSpPr>
        <p:spPr>
          <a:xfrm>
            <a:off x="696237" y="466175"/>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C1C1C"/>
                </a:solidFill>
                <a:latin typeface="Space Grotesk Medium"/>
                <a:ea typeface="Space Grotesk Medium"/>
                <a:cs typeface="Space Grotesk Medium"/>
                <a:sym typeface="Space Grotesk Medium"/>
              </a:rPr>
              <a:t>Title goes here</a:t>
            </a:r>
            <a:endParaRPr sz="3700">
              <a:solidFill>
                <a:srgbClr val="1C1C1C"/>
              </a:solidFill>
              <a:latin typeface="Space Grotesk Medium"/>
              <a:ea typeface="Space Grotesk Medium"/>
              <a:cs typeface="Space Grotesk Medium"/>
              <a:sym typeface="Space Grotesk Medium"/>
            </a:endParaRPr>
          </a:p>
        </p:txBody>
      </p:sp>
      <p:sp>
        <p:nvSpPr>
          <p:cNvPr id="1385" name="Google Shape;1385;p98"/>
          <p:cNvSpPr txBox="1"/>
          <p:nvPr>
            <p:ph type="ctrTitle"/>
          </p:nvPr>
        </p:nvSpPr>
        <p:spPr>
          <a:xfrm>
            <a:off x="1938973" y="1703050"/>
            <a:ext cx="65157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1386" name="Google Shape;1386;p98"/>
          <p:cNvSpPr txBox="1"/>
          <p:nvPr>
            <p:ph type="ctrTitle"/>
          </p:nvPr>
        </p:nvSpPr>
        <p:spPr>
          <a:xfrm>
            <a:off x="1938973" y="2121700"/>
            <a:ext cx="65157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consectetur. Sed tellus blandit enim.</a:t>
            </a:r>
            <a:endParaRPr sz="1500">
              <a:solidFill>
                <a:srgbClr val="1C1C1C"/>
              </a:solidFill>
              <a:latin typeface="Space Grotesk"/>
              <a:ea typeface="Space Grotesk"/>
              <a:cs typeface="Space Grotesk"/>
              <a:sym typeface="Space Grotesk"/>
            </a:endParaRPr>
          </a:p>
        </p:txBody>
      </p:sp>
      <p:sp>
        <p:nvSpPr>
          <p:cNvPr id="1387" name="Google Shape;1387;p98"/>
          <p:cNvSpPr txBox="1"/>
          <p:nvPr>
            <p:ph type="ctrTitle"/>
          </p:nvPr>
        </p:nvSpPr>
        <p:spPr>
          <a:xfrm>
            <a:off x="708829" y="2726400"/>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C401C4"/>
                </a:solidFill>
                <a:latin typeface="Space Grotesk Medium"/>
                <a:ea typeface="Space Grotesk Medium"/>
                <a:cs typeface="Space Grotesk Medium"/>
                <a:sym typeface="Space Grotesk Medium"/>
              </a:rPr>
              <a:t>000</a:t>
            </a:r>
            <a:endParaRPr sz="3700">
              <a:solidFill>
                <a:srgbClr val="C401C4"/>
              </a:solidFill>
              <a:latin typeface="Space Grotesk Medium"/>
              <a:ea typeface="Space Grotesk Medium"/>
              <a:cs typeface="Space Grotesk Medium"/>
              <a:sym typeface="Space Grotesk Medium"/>
            </a:endParaRPr>
          </a:p>
        </p:txBody>
      </p:sp>
      <p:sp>
        <p:nvSpPr>
          <p:cNvPr id="1388" name="Google Shape;1388;p98"/>
          <p:cNvSpPr txBox="1"/>
          <p:nvPr>
            <p:ph type="ctrTitle"/>
          </p:nvPr>
        </p:nvSpPr>
        <p:spPr>
          <a:xfrm>
            <a:off x="1938973" y="2628950"/>
            <a:ext cx="65157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1389" name="Google Shape;1389;p98"/>
          <p:cNvSpPr txBox="1"/>
          <p:nvPr>
            <p:ph type="ctrTitle"/>
          </p:nvPr>
        </p:nvSpPr>
        <p:spPr>
          <a:xfrm>
            <a:off x="1938973" y="3047600"/>
            <a:ext cx="65157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consectetur. Sed tellus blandit enim.</a:t>
            </a:r>
            <a:endParaRPr sz="1500">
              <a:solidFill>
                <a:srgbClr val="1C1C1C"/>
              </a:solidFill>
              <a:latin typeface="Space Grotesk"/>
              <a:ea typeface="Space Grotesk"/>
              <a:cs typeface="Space Grotesk"/>
              <a:sym typeface="Space Grotesk"/>
            </a:endParaRPr>
          </a:p>
        </p:txBody>
      </p:sp>
      <p:sp>
        <p:nvSpPr>
          <p:cNvPr id="1390" name="Google Shape;1390;p98"/>
          <p:cNvSpPr txBox="1"/>
          <p:nvPr>
            <p:ph type="ctrTitle"/>
          </p:nvPr>
        </p:nvSpPr>
        <p:spPr>
          <a:xfrm>
            <a:off x="704090" y="3650528"/>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C401C4"/>
                </a:solidFill>
                <a:latin typeface="Space Grotesk Medium"/>
                <a:ea typeface="Space Grotesk Medium"/>
                <a:cs typeface="Space Grotesk Medium"/>
                <a:sym typeface="Space Grotesk Medium"/>
              </a:rPr>
              <a:t>000</a:t>
            </a:r>
            <a:endParaRPr sz="3700">
              <a:solidFill>
                <a:srgbClr val="C401C4"/>
              </a:solidFill>
              <a:latin typeface="Space Grotesk Medium"/>
              <a:ea typeface="Space Grotesk Medium"/>
              <a:cs typeface="Space Grotesk Medium"/>
              <a:sym typeface="Space Grotesk Medium"/>
            </a:endParaRPr>
          </a:p>
        </p:txBody>
      </p:sp>
      <p:sp>
        <p:nvSpPr>
          <p:cNvPr id="1391" name="Google Shape;1391;p98"/>
          <p:cNvSpPr txBox="1"/>
          <p:nvPr>
            <p:ph type="ctrTitle"/>
          </p:nvPr>
        </p:nvSpPr>
        <p:spPr>
          <a:xfrm>
            <a:off x="1938973" y="3553078"/>
            <a:ext cx="65157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1392" name="Google Shape;1392;p98"/>
          <p:cNvSpPr txBox="1"/>
          <p:nvPr>
            <p:ph type="ctrTitle"/>
          </p:nvPr>
        </p:nvSpPr>
        <p:spPr>
          <a:xfrm>
            <a:off x="1938973" y="3971728"/>
            <a:ext cx="65157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consectetur. Sed tellus blandit enim.</a:t>
            </a:r>
            <a:endParaRPr sz="1500">
              <a:solidFill>
                <a:srgbClr val="1C1C1C"/>
              </a:solidFill>
              <a:latin typeface="Space Grotesk"/>
              <a:ea typeface="Space Grotesk"/>
              <a:cs typeface="Space Grotesk"/>
              <a:sym typeface="Space Grotesk"/>
            </a:endParaRP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1396" name="Shape 1396"/>
        <p:cNvGrpSpPr/>
        <p:nvPr/>
      </p:nvGrpSpPr>
      <p:grpSpPr>
        <a:xfrm>
          <a:off x="0" y="0"/>
          <a:ext cx="0" cy="0"/>
          <a:chOff x="0" y="0"/>
          <a:chExt cx="0" cy="0"/>
        </a:xfrm>
      </p:grpSpPr>
      <p:pic>
        <p:nvPicPr>
          <p:cNvPr id="1397" name="Google Shape;1397;p99"/>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1398" name="Google Shape;1398;p99"/>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399" name="Google Shape;1399;p99"/>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83718"/>
                </a:solidFill>
                <a:latin typeface="Space Grotesk Medium"/>
                <a:ea typeface="Space Grotesk Medium"/>
                <a:cs typeface="Space Grotesk Medium"/>
                <a:sym typeface="Space Grotesk Medium"/>
              </a:rPr>
              <a:t>Hacktoberfest: Section title goes here</a:t>
            </a:r>
            <a:endParaRPr sz="1100">
              <a:solidFill>
                <a:srgbClr val="183718"/>
              </a:solidFill>
              <a:latin typeface="Space Grotesk Medium"/>
              <a:ea typeface="Space Grotesk Medium"/>
              <a:cs typeface="Space Grotesk Medium"/>
              <a:sym typeface="Space Grotesk Medium"/>
            </a:endParaRPr>
          </a:p>
        </p:txBody>
      </p:sp>
      <p:sp>
        <p:nvSpPr>
          <p:cNvPr id="1400" name="Google Shape;1400;p99"/>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401" name="Google Shape;1401;p99"/>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402" name="Google Shape;1402;p99"/>
          <p:cNvSpPr txBox="1"/>
          <p:nvPr>
            <p:ph type="ctrTitle"/>
          </p:nvPr>
        </p:nvSpPr>
        <p:spPr>
          <a:xfrm>
            <a:off x="704090" y="1800500"/>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C401C4"/>
                </a:solidFill>
                <a:latin typeface="Space Grotesk Medium"/>
                <a:ea typeface="Space Grotesk Medium"/>
                <a:cs typeface="Space Grotesk Medium"/>
                <a:sym typeface="Space Grotesk Medium"/>
              </a:rPr>
              <a:t>000</a:t>
            </a:r>
            <a:endParaRPr sz="3700">
              <a:solidFill>
                <a:srgbClr val="C401C4"/>
              </a:solidFill>
              <a:latin typeface="Space Grotesk Medium"/>
              <a:ea typeface="Space Grotesk Medium"/>
              <a:cs typeface="Space Grotesk Medium"/>
              <a:sym typeface="Space Grotesk Medium"/>
            </a:endParaRPr>
          </a:p>
        </p:txBody>
      </p:sp>
      <p:sp>
        <p:nvSpPr>
          <p:cNvPr id="1403" name="Google Shape;1403;p99"/>
          <p:cNvSpPr txBox="1"/>
          <p:nvPr>
            <p:ph type="ctrTitle"/>
          </p:nvPr>
        </p:nvSpPr>
        <p:spPr>
          <a:xfrm>
            <a:off x="694877" y="1076651"/>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83718"/>
                </a:solidFill>
                <a:latin typeface="Space Grotesk"/>
                <a:ea typeface="Space Grotesk"/>
                <a:cs typeface="Space Grotesk"/>
                <a:sym typeface="Space Grotesk"/>
              </a:rPr>
              <a:t>Add short description</a:t>
            </a:r>
            <a:endParaRPr sz="1900">
              <a:solidFill>
                <a:srgbClr val="183718"/>
              </a:solidFill>
              <a:latin typeface="Space Grotesk"/>
              <a:ea typeface="Space Grotesk"/>
              <a:cs typeface="Space Grotesk"/>
              <a:sym typeface="Space Grotesk"/>
            </a:endParaRPr>
          </a:p>
        </p:txBody>
      </p:sp>
      <p:sp>
        <p:nvSpPr>
          <p:cNvPr id="1404" name="Google Shape;1404;p99"/>
          <p:cNvSpPr txBox="1"/>
          <p:nvPr>
            <p:ph type="ctrTitle"/>
          </p:nvPr>
        </p:nvSpPr>
        <p:spPr>
          <a:xfrm>
            <a:off x="696237" y="466175"/>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83718"/>
                </a:solidFill>
                <a:latin typeface="Space Grotesk Medium"/>
                <a:ea typeface="Space Grotesk Medium"/>
                <a:cs typeface="Space Grotesk Medium"/>
                <a:sym typeface="Space Grotesk Medium"/>
              </a:rPr>
              <a:t>Title goes here</a:t>
            </a:r>
            <a:endParaRPr sz="3700">
              <a:solidFill>
                <a:srgbClr val="183718"/>
              </a:solidFill>
              <a:latin typeface="Space Grotesk Medium"/>
              <a:ea typeface="Space Grotesk Medium"/>
              <a:cs typeface="Space Grotesk Medium"/>
              <a:sym typeface="Space Grotesk Medium"/>
            </a:endParaRPr>
          </a:p>
        </p:txBody>
      </p:sp>
      <p:sp>
        <p:nvSpPr>
          <p:cNvPr id="1405" name="Google Shape;1405;p99"/>
          <p:cNvSpPr txBox="1"/>
          <p:nvPr>
            <p:ph type="ctrTitle"/>
          </p:nvPr>
        </p:nvSpPr>
        <p:spPr>
          <a:xfrm>
            <a:off x="1938973" y="1703050"/>
            <a:ext cx="65157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1406" name="Google Shape;1406;p99"/>
          <p:cNvSpPr txBox="1"/>
          <p:nvPr>
            <p:ph type="ctrTitle"/>
          </p:nvPr>
        </p:nvSpPr>
        <p:spPr>
          <a:xfrm>
            <a:off x="1938973" y="2121700"/>
            <a:ext cx="65157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consectetur. Sed tellus blandit enim.</a:t>
            </a:r>
            <a:endParaRPr sz="1500">
              <a:solidFill>
                <a:srgbClr val="183718"/>
              </a:solidFill>
              <a:latin typeface="Space Grotesk"/>
              <a:ea typeface="Space Grotesk"/>
              <a:cs typeface="Space Grotesk"/>
              <a:sym typeface="Space Grotesk"/>
            </a:endParaRPr>
          </a:p>
        </p:txBody>
      </p:sp>
      <p:sp>
        <p:nvSpPr>
          <p:cNvPr id="1407" name="Google Shape;1407;p99"/>
          <p:cNvSpPr txBox="1"/>
          <p:nvPr>
            <p:ph type="ctrTitle"/>
          </p:nvPr>
        </p:nvSpPr>
        <p:spPr>
          <a:xfrm>
            <a:off x="708829" y="2726400"/>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C401C4"/>
                </a:solidFill>
                <a:latin typeface="Space Grotesk Medium"/>
                <a:ea typeface="Space Grotesk Medium"/>
                <a:cs typeface="Space Grotesk Medium"/>
                <a:sym typeface="Space Grotesk Medium"/>
              </a:rPr>
              <a:t>000</a:t>
            </a:r>
            <a:endParaRPr sz="3700">
              <a:solidFill>
                <a:srgbClr val="C401C4"/>
              </a:solidFill>
              <a:latin typeface="Space Grotesk Medium"/>
              <a:ea typeface="Space Grotesk Medium"/>
              <a:cs typeface="Space Grotesk Medium"/>
              <a:sym typeface="Space Grotesk Medium"/>
            </a:endParaRPr>
          </a:p>
        </p:txBody>
      </p:sp>
      <p:sp>
        <p:nvSpPr>
          <p:cNvPr id="1408" name="Google Shape;1408;p99"/>
          <p:cNvSpPr txBox="1"/>
          <p:nvPr>
            <p:ph type="ctrTitle"/>
          </p:nvPr>
        </p:nvSpPr>
        <p:spPr>
          <a:xfrm>
            <a:off x="1938973" y="2628950"/>
            <a:ext cx="65157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1409" name="Google Shape;1409;p99"/>
          <p:cNvSpPr txBox="1"/>
          <p:nvPr>
            <p:ph type="ctrTitle"/>
          </p:nvPr>
        </p:nvSpPr>
        <p:spPr>
          <a:xfrm>
            <a:off x="1938973" y="3047600"/>
            <a:ext cx="65157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consectetur. Sed tellus blandit enim.</a:t>
            </a:r>
            <a:endParaRPr sz="1500">
              <a:solidFill>
                <a:srgbClr val="183718"/>
              </a:solidFill>
              <a:latin typeface="Space Grotesk"/>
              <a:ea typeface="Space Grotesk"/>
              <a:cs typeface="Space Grotesk"/>
              <a:sym typeface="Space Grotesk"/>
            </a:endParaRPr>
          </a:p>
        </p:txBody>
      </p:sp>
      <p:sp>
        <p:nvSpPr>
          <p:cNvPr id="1410" name="Google Shape;1410;p99"/>
          <p:cNvSpPr txBox="1"/>
          <p:nvPr>
            <p:ph type="ctrTitle"/>
          </p:nvPr>
        </p:nvSpPr>
        <p:spPr>
          <a:xfrm>
            <a:off x="704090" y="3650528"/>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C401C4"/>
                </a:solidFill>
                <a:latin typeface="Space Grotesk Medium"/>
                <a:ea typeface="Space Grotesk Medium"/>
                <a:cs typeface="Space Grotesk Medium"/>
                <a:sym typeface="Space Grotesk Medium"/>
              </a:rPr>
              <a:t>000</a:t>
            </a:r>
            <a:endParaRPr sz="3700">
              <a:solidFill>
                <a:srgbClr val="C401C4"/>
              </a:solidFill>
              <a:latin typeface="Space Grotesk Medium"/>
              <a:ea typeface="Space Grotesk Medium"/>
              <a:cs typeface="Space Grotesk Medium"/>
              <a:sym typeface="Space Grotesk Medium"/>
            </a:endParaRPr>
          </a:p>
        </p:txBody>
      </p:sp>
      <p:sp>
        <p:nvSpPr>
          <p:cNvPr id="1411" name="Google Shape;1411;p99"/>
          <p:cNvSpPr txBox="1"/>
          <p:nvPr>
            <p:ph type="ctrTitle"/>
          </p:nvPr>
        </p:nvSpPr>
        <p:spPr>
          <a:xfrm>
            <a:off x="1938973" y="3553078"/>
            <a:ext cx="65157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1412" name="Google Shape;1412;p99"/>
          <p:cNvSpPr txBox="1"/>
          <p:nvPr>
            <p:ph type="ctrTitle"/>
          </p:nvPr>
        </p:nvSpPr>
        <p:spPr>
          <a:xfrm>
            <a:off x="1938973" y="3971728"/>
            <a:ext cx="65157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consectetur. Sed tellus blandit enim.</a:t>
            </a:r>
            <a:endParaRPr sz="1500">
              <a:solidFill>
                <a:srgbClr val="183718"/>
              </a:solidFill>
              <a:latin typeface="Space Grotesk"/>
              <a:ea typeface="Space Grotesk"/>
              <a:cs typeface="Space Grotesk"/>
              <a:sym typeface="Space Grotesk"/>
            </a:endParaRP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1416" name="Shape 1416"/>
        <p:cNvGrpSpPr/>
        <p:nvPr/>
      </p:nvGrpSpPr>
      <p:grpSpPr>
        <a:xfrm>
          <a:off x="0" y="0"/>
          <a:ext cx="0" cy="0"/>
          <a:chOff x="0" y="0"/>
          <a:chExt cx="0" cy="0"/>
        </a:xfrm>
      </p:grpSpPr>
      <p:pic>
        <p:nvPicPr>
          <p:cNvPr id="1417" name="Google Shape;1417;p100"/>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1418" name="Google Shape;1418;p100"/>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419" name="Google Shape;1419;p100"/>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420" name="Google Shape;1420;p100"/>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421" name="Google Shape;1421;p100"/>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422" name="Google Shape;1422;p100"/>
          <p:cNvSpPr txBox="1"/>
          <p:nvPr>
            <p:ph type="ctrTitle"/>
          </p:nvPr>
        </p:nvSpPr>
        <p:spPr>
          <a:xfrm>
            <a:off x="704090" y="1800500"/>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51DA4B"/>
                </a:solidFill>
                <a:latin typeface="Space Grotesk Medium"/>
                <a:ea typeface="Space Grotesk Medium"/>
                <a:cs typeface="Space Grotesk Medium"/>
                <a:sym typeface="Space Grotesk Medium"/>
              </a:rPr>
              <a:t>000</a:t>
            </a:r>
            <a:endParaRPr sz="3700">
              <a:solidFill>
                <a:srgbClr val="51DA4B"/>
              </a:solidFill>
              <a:latin typeface="Space Grotesk Medium"/>
              <a:ea typeface="Space Grotesk Medium"/>
              <a:cs typeface="Space Grotesk Medium"/>
              <a:sym typeface="Space Grotesk Medium"/>
            </a:endParaRPr>
          </a:p>
        </p:txBody>
      </p:sp>
      <p:sp>
        <p:nvSpPr>
          <p:cNvPr id="1423" name="Google Shape;1423;p100"/>
          <p:cNvSpPr txBox="1"/>
          <p:nvPr>
            <p:ph type="ctrTitle"/>
          </p:nvPr>
        </p:nvSpPr>
        <p:spPr>
          <a:xfrm>
            <a:off x="694877" y="1076651"/>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1424" name="Google Shape;1424;p100"/>
          <p:cNvSpPr txBox="1"/>
          <p:nvPr>
            <p:ph type="ctrTitle"/>
          </p:nvPr>
        </p:nvSpPr>
        <p:spPr>
          <a:xfrm>
            <a:off x="696237" y="466175"/>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1425" name="Google Shape;1425;p100"/>
          <p:cNvSpPr txBox="1"/>
          <p:nvPr>
            <p:ph type="ctrTitle"/>
          </p:nvPr>
        </p:nvSpPr>
        <p:spPr>
          <a:xfrm>
            <a:off x="1938973" y="1703050"/>
            <a:ext cx="65157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426" name="Google Shape;1426;p100"/>
          <p:cNvSpPr txBox="1"/>
          <p:nvPr>
            <p:ph type="ctrTitle"/>
          </p:nvPr>
        </p:nvSpPr>
        <p:spPr>
          <a:xfrm>
            <a:off x="1938973" y="2121700"/>
            <a:ext cx="65157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a:t>
            </a:r>
            <a:endParaRPr sz="1500">
              <a:solidFill>
                <a:srgbClr val="F4F0E0"/>
              </a:solidFill>
              <a:latin typeface="Space Grotesk"/>
              <a:ea typeface="Space Grotesk"/>
              <a:cs typeface="Space Grotesk"/>
              <a:sym typeface="Space Grotesk"/>
            </a:endParaRPr>
          </a:p>
        </p:txBody>
      </p:sp>
      <p:sp>
        <p:nvSpPr>
          <p:cNvPr id="1427" name="Google Shape;1427;p100"/>
          <p:cNvSpPr txBox="1"/>
          <p:nvPr>
            <p:ph type="ctrTitle"/>
          </p:nvPr>
        </p:nvSpPr>
        <p:spPr>
          <a:xfrm>
            <a:off x="708829" y="2726400"/>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51DA4B"/>
                </a:solidFill>
                <a:latin typeface="Space Grotesk Medium"/>
                <a:ea typeface="Space Grotesk Medium"/>
                <a:cs typeface="Space Grotesk Medium"/>
                <a:sym typeface="Space Grotesk Medium"/>
              </a:rPr>
              <a:t>000</a:t>
            </a:r>
            <a:endParaRPr sz="3700">
              <a:solidFill>
                <a:srgbClr val="51DA4B"/>
              </a:solidFill>
              <a:latin typeface="Space Grotesk Medium"/>
              <a:ea typeface="Space Grotesk Medium"/>
              <a:cs typeface="Space Grotesk Medium"/>
              <a:sym typeface="Space Grotesk Medium"/>
            </a:endParaRPr>
          </a:p>
        </p:txBody>
      </p:sp>
      <p:sp>
        <p:nvSpPr>
          <p:cNvPr id="1428" name="Google Shape;1428;p100"/>
          <p:cNvSpPr txBox="1"/>
          <p:nvPr>
            <p:ph type="ctrTitle"/>
          </p:nvPr>
        </p:nvSpPr>
        <p:spPr>
          <a:xfrm>
            <a:off x="1938973" y="2628950"/>
            <a:ext cx="65157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429" name="Google Shape;1429;p100"/>
          <p:cNvSpPr txBox="1"/>
          <p:nvPr>
            <p:ph type="ctrTitle"/>
          </p:nvPr>
        </p:nvSpPr>
        <p:spPr>
          <a:xfrm>
            <a:off x="1938973" y="3047600"/>
            <a:ext cx="65157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a:t>
            </a:r>
            <a:endParaRPr sz="1500">
              <a:solidFill>
                <a:srgbClr val="F4F0E0"/>
              </a:solidFill>
              <a:latin typeface="Space Grotesk"/>
              <a:ea typeface="Space Grotesk"/>
              <a:cs typeface="Space Grotesk"/>
              <a:sym typeface="Space Grotesk"/>
            </a:endParaRPr>
          </a:p>
        </p:txBody>
      </p:sp>
      <p:sp>
        <p:nvSpPr>
          <p:cNvPr id="1430" name="Google Shape;1430;p100"/>
          <p:cNvSpPr txBox="1"/>
          <p:nvPr>
            <p:ph type="ctrTitle"/>
          </p:nvPr>
        </p:nvSpPr>
        <p:spPr>
          <a:xfrm>
            <a:off x="704090" y="3650528"/>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51DA4B"/>
                </a:solidFill>
                <a:latin typeface="Space Grotesk Medium"/>
                <a:ea typeface="Space Grotesk Medium"/>
                <a:cs typeface="Space Grotesk Medium"/>
                <a:sym typeface="Space Grotesk Medium"/>
              </a:rPr>
              <a:t>000</a:t>
            </a:r>
            <a:endParaRPr sz="3700">
              <a:solidFill>
                <a:srgbClr val="51DA4B"/>
              </a:solidFill>
              <a:latin typeface="Space Grotesk Medium"/>
              <a:ea typeface="Space Grotesk Medium"/>
              <a:cs typeface="Space Grotesk Medium"/>
              <a:sym typeface="Space Grotesk Medium"/>
            </a:endParaRPr>
          </a:p>
        </p:txBody>
      </p:sp>
      <p:sp>
        <p:nvSpPr>
          <p:cNvPr id="1431" name="Google Shape;1431;p100"/>
          <p:cNvSpPr txBox="1"/>
          <p:nvPr>
            <p:ph type="ctrTitle"/>
          </p:nvPr>
        </p:nvSpPr>
        <p:spPr>
          <a:xfrm>
            <a:off x="1938973" y="3553078"/>
            <a:ext cx="65157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432" name="Google Shape;1432;p100"/>
          <p:cNvSpPr txBox="1"/>
          <p:nvPr>
            <p:ph type="ctrTitle"/>
          </p:nvPr>
        </p:nvSpPr>
        <p:spPr>
          <a:xfrm>
            <a:off x="1938973" y="3971728"/>
            <a:ext cx="65157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a:t>
            </a:r>
            <a:endParaRPr sz="1500">
              <a:solidFill>
                <a:srgbClr val="F4F0E0"/>
              </a:solidFill>
              <a:latin typeface="Space Grotesk"/>
              <a:ea typeface="Space Grotesk"/>
              <a:cs typeface="Space Grotesk"/>
              <a:sym typeface="Space Grotesk"/>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1436" name="Shape 1436"/>
        <p:cNvGrpSpPr/>
        <p:nvPr/>
      </p:nvGrpSpPr>
      <p:grpSpPr>
        <a:xfrm>
          <a:off x="0" y="0"/>
          <a:ext cx="0" cy="0"/>
          <a:chOff x="0" y="0"/>
          <a:chExt cx="0" cy="0"/>
        </a:xfrm>
      </p:grpSpPr>
      <p:pic>
        <p:nvPicPr>
          <p:cNvPr id="1437" name="Google Shape;1437;p101"/>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1438" name="Google Shape;1438;p101"/>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439" name="Google Shape;1439;p101"/>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440" name="Google Shape;1440;p101"/>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441" name="Google Shape;1441;p101"/>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442" name="Google Shape;1442;p101"/>
          <p:cNvSpPr txBox="1"/>
          <p:nvPr>
            <p:ph type="ctrTitle"/>
          </p:nvPr>
        </p:nvSpPr>
        <p:spPr>
          <a:xfrm>
            <a:off x="704090" y="1800500"/>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51DA4B"/>
                </a:solidFill>
                <a:latin typeface="Space Grotesk Medium"/>
                <a:ea typeface="Space Grotesk Medium"/>
                <a:cs typeface="Space Grotesk Medium"/>
                <a:sym typeface="Space Grotesk Medium"/>
              </a:rPr>
              <a:t>000</a:t>
            </a:r>
            <a:endParaRPr sz="3700">
              <a:solidFill>
                <a:srgbClr val="51DA4B"/>
              </a:solidFill>
              <a:latin typeface="Space Grotesk Medium"/>
              <a:ea typeface="Space Grotesk Medium"/>
              <a:cs typeface="Space Grotesk Medium"/>
              <a:sym typeface="Space Grotesk Medium"/>
            </a:endParaRPr>
          </a:p>
        </p:txBody>
      </p:sp>
      <p:sp>
        <p:nvSpPr>
          <p:cNvPr id="1443" name="Google Shape;1443;p101"/>
          <p:cNvSpPr txBox="1"/>
          <p:nvPr>
            <p:ph type="ctrTitle"/>
          </p:nvPr>
        </p:nvSpPr>
        <p:spPr>
          <a:xfrm>
            <a:off x="694877" y="1076651"/>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1444" name="Google Shape;1444;p101"/>
          <p:cNvSpPr txBox="1"/>
          <p:nvPr>
            <p:ph type="ctrTitle"/>
          </p:nvPr>
        </p:nvSpPr>
        <p:spPr>
          <a:xfrm>
            <a:off x="696237" y="466175"/>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1445" name="Google Shape;1445;p101"/>
          <p:cNvSpPr txBox="1"/>
          <p:nvPr>
            <p:ph type="ctrTitle"/>
          </p:nvPr>
        </p:nvSpPr>
        <p:spPr>
          <a:xfrm>
            <a:off x="1938973" y="1703050"/>
            <a:ext cx="65157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446" name="Google Shape;1446;p101"/>
          <p:cNvSpPr txBox="1"/>
          <p:nvPr>
            <p:ph type="ctrTitle"/>
          </p:nvPr>
        </p:nvSpPr>
        <p:spPr>
          <a:xfrm>
            <a:off x="1938973" y="2121700"/>
            <a:ext cx="65157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a:t>
            </a:r>
            <a:endParaRPr sz="1500">
              <a:solidFill>
                <a:srgbClr val="F4F0E0"/>
              </a:solidFill>
              <a:latin typeface="Space Grotesk"/>
              <a:ea typeface="Space Grotesk"/>
              <a:cs typeface="Space Grotesk"/>
              <a:sym typeface="Space Grotesk"/>
            </a:endParaRPr>
          </a:p>
        </p:txBody>
      </p:sp>
      <p:sp>
        <p:nvSpPr>
          <p:cNvPr id="1447" name="Google Shape;1447;p101"/>
          <p:cNvSpPr txBox="1"/>
          <p:nvPr>
            <p:ph type="ctrTitle"/>
          </p:nvPr>
        </p:nvSpPr>
        <p:spPr>
          <a:xfrm>
            <a:off x="708829" y="2726400"/>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51DA4B"/>
                </a:solidFill>
                <a:latin typeface="Space Grotesk Medium"/>
                <a:ea typeface="Space Grotesk Medium"/>
                <a:cs typeface="Space Grotesk Medium"/>
                <a:sym typeface="Space Grotesk Medium"/>
              </a:rPr>
              <a:t>000</a:t>
            </a:r>
            <a:endParaRPr sz="3700">
              <a:solidFill>
                <a:srgbClr val="51DA4B"/>
              </a:solidFill>
              <a:latin typeface="Space Grotesk Medium"/>
              <a:ea typeface="Space Grotesk Medium"/>
              <a:cs typeface="Space Grotesk Medium"/>
              <a:sym typeface="Space Grotesk Medium"/>
            </a:endParaRPr>
          </a:p>
        </p:txBody>
      </p:sp>
      <p:sp>
        <p:nvSpPr>
          <p:cNvPr id="1448" name="Google Shape;1448;p101"/>
          <p:cNvSpPr txBox="1"/>
          <p:nvPr>
            <p:ph type="ctrTitle"/>
          </p:nvPr>
        </p:nvSpPr>
        <p:spPr>
          <a:xfrm>
            <a:off x="1938973" y="2628950"/>
            <a:ext cx="65157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449" name="Google Shape;1449;p101"/>
          <p:cNvSpPr txBox="1"/>
          <p:nvPr>
            <p:ph type="ctrTitle"/>
          </p:nvPr>
        </p:nvSpPr>
        <p:spPr>
          <a:xfrm>
            <a:off x="1938973" y="3047600"/>
            <a:ext cx="65157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a:t>
            </a:r>
            <a:endParaRPr sz="1500">
              <a:solidFill>
                <a:srgbClr val="F4F0E0"/>
              </a:solidFill>
              <a:latin typeface="Space Grotesk"/>
              <a:ea typeface="Space Grotesk"/>
              <a:cs typeface="Space Grotesk"/>
              <a:sym typeface="Space Grotesk"/>
            </a:endParaRPr>
          </a:p>
        </p:txBody>
      </p:sp>
      <p:sp>
        <p:nvSpPr>
          <p:cNvPr id="1450" name="Google Shape;1450;p101"/>
          <p:cNvSpPr txBox="1"/>
          <p:nvPr>
            <p:ph type="ctrTitle"/>
          </p:nvPr>
        </p:nvSpPr>
        <p:spPr>
          <a:xfrm>
            <a:off x="704090" y="3650528"/>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51DA4B"/>
                </a:solidFill>
                <a:latin typeface="Space Grotesk Medium"/>
                <a:ea typeface="Space Grotesk Medium"/>
                <a:cs typeface="Space Grotesk Medium"/>
                <a:sym typeface="Space Grotesk Medium"/>
              </a:rPr>
              <a:t>000</a:t>
            </a:r>
            <a:endParaRPr sz="3700">
              <a:solidFill>
                <a:srgbClr val="51DA4B"/>
              </a:solidFill>
              <a:latin typeface="Space Grotesk Medium"/>
              <a:ea typeface="Space Grotesk Medium"/>
              <a:cs typeface="Space Grotesk Medium"/>
              <a:sym typeface="Space Grotesk Medium"/>
            </a:endParaRPr>
          </a:p>
        </p:txBody>
      </p:sp>
      <p:sp>
        <p:nvSpPr>
          <p:cNvPr id="1451" name="Google Shape;1451;p101"/>
          <p:cNvSpPr txBox="1"/>
          <p:nvPr>
            <p:ph type="ctrTitle"/>
          </p:nvPr>
        </p:nvSpPr>
        <p:spPr>
          <a:xfrm>
            <a:off x="1938973" y="3553078"/>
            <a:ext cx="65157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452" name="Google Shape;1452;p101"/>
          <p:cNvSpPr txBox="1"/>
          <p:nvPr>
            <p:ph type="ctrTitle"/>
          </p:nvPr>
        </p:nvSpPr>
        <p:spPr>
          <a:xfrm>
            <a:off x="1938973" y="3971728"/>
            <a:ext cx="65157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a:t>
            </a:r>
            <a:endParaRPr sz="1500">
              <a:solidFill>
                <a:srgbClr val="F4F0E0"/>
              </a:solidFill>
              <a:latin typeface="Space Grotesk"/>
              <a:ea typeface="Space Grotesk"/>
              <a:cs typeface="Space Grotesk"/>
              <a:sym typeface="Space Grotesk"/>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151" name="Shape 151"/>
        <p:cNvGrpSpPr/>
        <p:nvPr/>
      </p:nvGrpSpPr>
      <p:grpSpPr>
        <a:xfrm>
          <a:off x="0" y="0"/>
          <a:ext cx="0" cy="0"/>
          <a:chOff x="0" y="0"/>
          <a:chExt cx="0" cy="0"/>
        </a:xfrm>
      </p:grpSpPr>
      <p:pic>
        <p:nvPicPr>
          <p:cNvPr id="152" name="Google Shape;152;p21"/>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153" name="Google Shape;153;p21"/>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54" name="Google Shape;154;p21"/>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55" name="Google Shape;155;p21"/>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56" name="Google Shape;156;p21"/>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57" name="Google Shape;157;p21"/>
          <p:cNvSpPr txBox="1"/>
          <p:nvPr>
            <p:ph type="ctrTitle"/>
          </p:nvPr>
        </p:nvSpPr>
        <p:spPr>
          <a:xfrm>
            <a:off x="701942" y="1597152"/>
            <a:ext cx="3730800" cy="2839800"/>
          </a:xfrm>
          <a:prstGeom prst="rect">
            <a:avLst/>
          </a:prstGeom>
        </p:spPr>
        <p:txBody>
          <a:bodyPr anchorCtr="0" anchor="b" bIns="91425" lIns="91425" spcFirstLastPara="1" rIns="91425" wrap="square" tIns="91425">
            <a:spAutoFit/>
          </a:bodyPr>
          <a:lstStyle/>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p:txBody>
      </p:sp>
      <p:sp>
        <p:nvSpPr>
          <p:cNvPr id="158" name="Google Shape;158;p21"/>
          <p:cNvSpPr txBox="1"/>
          <p:nvPr>
            <p:ph type="ctrTitle"/>
          </p:nvPr>
        </p:nvSpPr>
        <p:spPr>
          <a:xfrm>
            <a:off x="4709160" y="1597152"/>
            <a:ext cx="3730800" cy="2839800"/>
          </a:xfrm>
          <a:prstGeom prst="rect">
            <a:avLst/>
          </a:prstGeom>
        </p:spPr>
        <p:txBody>
          <a:bodyPr anchorCtr="0" anchor="b" bIns="91425" lIns="91425" spcFirstLastPara="1" rIns="91425" wrap="square" tIns="91425">
            <a:spAutoFit/>
          </a:bodyPr>
          <a:lstStyle/>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a:p>
            <a:pPr indent="-278130" lvl="0" marL="274320" rtl="0" algn="l">
              <a:lnSpc>
                <a:spcPct val="150000"/>
              </a:lnSpc>
              <a:spcBef>
                <a:spcPts val="0"/>
              </a:spcBef>
              <a:spcAft>
                <a:spcPts val="0"/>
              </a:spcAft>
              <a:buClr>
                <a:srgbClr val="F4F0E0"/>
              </a:buClr>
              <a:buSzPts val="1500"/>
              <a:buFont typeface="Space Grotesk"/>
              <a:buAutoNum type="arabicPeriod"/>
            </a:pPr>
            <a:r>
              <a:rPr lang="en" sz="1500">
                <a:solidFill>
                  <a:srgbClr val="F4F0E0"/>
                </a:solidFill>
                <a:latin typeface="Space Grotesk"/>
                <a:ea typeface="Space Grotesk"/>
                <a:cs typeface="Space Grotesk"/>
                <a:sym typeface="Space Grotesk"/>
              </a:rPr>
              <a:t>List item goes here</a:t>
            </a:r>
            <a:endParaRPr sz="1500">
              <a:solidFill>
                <a:srgbClr val="F4F0E0"/>
              </a:solidFill>
              <a:latin typeface="Space Grotesk"/>
              <a:ea typeface="Space Grotesk"/>
              <a:cs typeface="Space Grotesk"/>
              <a:sym typeface="Space Grotesk"/>
            </a:endParaRPr>
          </a:p>
        </p:txBody>
      </p:sp>
      <p:sp>
        <p:nvSpPr>
          <p:cNvPr id="159" name="Google Shape;159;p21"/>
          <p:cNvSpPr txBox="1"/>
          <p:nvPr>
            <p:ph type="ctrTitle"/>
          </p:nvPr>
        </p:nvSpPr>
        <p:spPr>
          <a:xfrm>
            <a:off x="694871" y="1076659"/>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160" name="Google Shape;160;p21"/>
          <p:cNvSpPr txBox="1"/>
          <p:nvPr>
            <p:ph type="ctrTitle"/>
          </p:nvPr>
        </p:nvSpPr>
        <p:spPr>
          <a:xfrm>
            <a:off x="696229" y="466173"/>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1456" name="Shape 1456"/>
        <p:cNvGrpSpPr/>
        <p:nvPr/>
      </p:nvGrpSpPr>
      <p:grpSpPr>
        <a:xfrm>
          <a:off x="0" y="0"/>
          <a:ext cx="0" cy="0"/>
          <a:chOff x="0" y="0"/>
          <a:chExt cx="0" cy="0"/>
        </a:xfrm>
      </p:grpSpPr>
      <p:pic>
        <p:nvPicPr>
          <p:cNvPr id="1457" name="Google Shape;1457;p102"/>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1458" name="Google Shape;1458;p102"/>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459" name="Google Shape;1459;p102"/>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1460" name="Google Shape;1460;p102"/>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461" name="Google Shape;1461;p102"/>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462" name="Google Shape;1462;p102"/>
          <p:cNvSpPr txBox="1"/>
          <p:nvPr>
            <p:ph type="ctrTitle"/>
          </p:nvPr>
        </p:nvSpPr>
        <p:spPr>
          <a:xfrm>
            <a:off x="704090" y="1597150"/>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C401C4"/>
                </a:solidFill>
                <a:latin typeface="Space Grotesk Medium"/>
                <a:ea typeface="Space Grotesk Medium"/>
                <a:cs typeface="Space Grotesk Medium"/>
                <a:sym typeface="Space Grotesk Medium"/>
              </a:rPr>
              <a:t>000</a:t>
            </a:r>
            <a:endParaRPr sz="3700">
              <a:solidFill>
                <a:srgbClr val="C401C4"/>
              </a:solidFill>
              <a:latin typeface="Space Grotesk Medium"/>
              <a:ea typeface="Space Grotesk Medium"/>
              <a:cs typeface="Space Grotesk Medium"/>
              <a:sym typeface="Space Grotesk Medium"/>
            </a:endParaRPr>
          </a:p>
        </p:txBody>
      </p:sp>
      <p:sp>
        <p:nvSpPr>
          <p:cNvPr id="1463" name="Google Shape;1463;p102"/>
          <p:cNvSpPr txBox="1"/>
          <p:nvPr>
            <p:ph type="ctrTitle"/>
          </p:nvPr>
        </p:nvSpPr>
        <p:spPr>
          <a:xfrm>
            <a:off x="694877" y="1076651"/>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C1C1C"/>
                </a:solidFill>
                <a:latin typeface="Space Grotesk"/>
                <a:ea typeface="Space Grotesk"/>
                <a:cs typeface="Space Grotesk"/>
                <a:sym typeface="Space Grotesk"/>
              </a:rPr>
              <a:t>Add short description</a:t>
            </a:r>
            <a:endParaRPr sz="1900">
              <a:solidFill>
                <a:srgbClr val="1C1C1C"/>
              </a:solidFill>
              <a:latin typeface="Space Grotesk"/>
              <a:ea typeface="Space Grotesk"/>
              <a:cs typeface="Space Grotesk"/>
              <a:sym typeface="Space Grotesk"/>
            </a:endParaRPr>
          </a:p>
        </p:txBody>
      </p:sp>
      <p:sp>
        <p:nvSpPr>
          <p:cNvPr id="1464" name="Google Shape;1464;p102"/>
          <p:cNvSpPr txBox="1"/>
          <p:nvPr>
            <p:ph type="ctrTitle"/>
          </p:nvPr>
        </p:nvSpPr>
        <p:spPr>
          <a:xfrm>
            <a:off x="696237" y="466175"/>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C1C1C"/>
                </a:solidFill>
                <a:latin typeface="Space Grotesk Medium"/>
                <a:ea typeface="Space Grotesk Medium"/>
                <a:cs typeface="Space Grotesk Medium"/>
                <a:sym typeface="Space Grotesk Medium"/>
              </a:rPr>
              <a:t>Title goes here</a:t>
            </a:r>
            <a:endParaRPr sz="3700">
              <a:solidFill>
                <a:srgbClr val="1C1C1C"/>
              </a:solidFill>
              <a:latin typeface="Space Grotesk Medium"/>
              <a:ea typeface="Space Grotesk Medium"/>
              <a:cs typeface="Space Grotesk Medium"/>
              <a:sym typeface="Space Grotesk Medium"/>
            </a:endParaRPr>
          </a:p>
        </p:txBody>
      </p:sp>
      <p:sp>
        <p:nvSpPr>
          <p:cNvPr id="1465" name="Google Shape;1465;p102"/>
          <p:cNvSpPr txBox="1"/>
          <p:nvPr>
            <p:ph type="ctrTitle"/>
          </p:nvPr>
        </p:nvSpPr>
        <p:spPr>
          <a:xfrm>
            <a:off x="704099" y="2174950"/>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1466" name="Google Shape;1466;p102"/>
          <p:cNvSpPr txBox="1"/>
          <p:nvPr>
            <p:ph type="ctrTitle"/>
          </p:nvPr>
        </p:nvSpPr>
        <p:spPr>
          <a:xfrm>
            <a:off x="704099" y="2593600"/>
            <a:ext cx="37278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a:t>
            </a:r>
            <a:endParaRPr sz="1500">
              <a:solidFill>
                <a:srgbClr val="1C1C1C"/>
              </a:solidFill>
              <a:latin typeface="Space Grotesk"/>
              <a:ea typeface="Space Grotesk"/>
              <a:cs typeface="Space Grotesk"/>
              <a:sym typeface="Space Grotesk"/>
            </a:endParaRPr>
          </a:p>
        </p:txBody>
      </p:sp>
      <p:sp>
        <p:nvSpPr>
          <p:cNvPr id="1467" name="Google Shape;1467;p102"/>
          <p:cNvSpPr txBox="1"/>
          <p:nvPr>
            <p:ph type="ctrTitle"/>
          </p:nvPr>
        </p:nvSpPr>
        <p:spPr>
          <a:xfrm>
            <a:off x="4712165" y="1597150"/>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C401C4"/>
                </a:solidFill>
                <a:latin typeface="Space Grotesk Medium"/>
                <a:ea typeface="Space Grotesk Medium"/>
                <a:cs typeface="Space Grotesk Medium"/>
                <a:sym typeface="Space Grotesk Medium"/>
              </a:rPr>
              <a:t>000</a:t>
            </a:r>
            <a:endParaRPr sz="3700">
              <a:solidFill>
                <a:srgbClr val="C401C4"/>
              </a:solidFill>
              <a:latin typeface="Space Grotesk Medium"/>
              <a:ea typeface="Space Grotesk Medium"/>
              <a:cs typeface="Space Grotesk Medium"/>
              <a:sym typeface="Space Grotesk Medium"/>
            </a:endParaRPr>
          </a:p>
        </p:txBody>
      </p:sp>
      <p:sp>
        <p:nvSpPr>
          <p:cNvPr id="1468" name="Google Shape;1468;p102"/>
          <p:cNvSpPr txBox="1"/>
          <p:nvPr>
            <p:ph type="ctrTitle"/>
          </p:nvPr>
        </p:nvSpPr>
        <p:spPr>
          <a:xfrm>
            <a:off x="4712174" y="2174950"/>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1469" name="Google Shape;1469;p102"/>
          <p:cNvSpPr txBox="1"/>
          <p:nvPr>
            <p:ph type="ctrTitle"/>
          </p:nvPr>
        </p:nvSpPr>
        <p:spPr>
          <a:xfrm>
            <a:off x="4712174" y="2593600"/>
            <a:ext cx="37278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Clr>
                <a:schemeClr val="dk1"/>
              </a:buClr>
              <a:buSzPts val="1100"/>
              <a:buFont typeface="Arial"/>
              <a:buNone/>
            </a:pPr>
            <a:r>
              <a:rPr lang="en" sz="1500">
                <a:solidFill>
                  <a:srgbClr val="1C1C1C"/>
                </a:solidFill>
                <a:latin typeface="Space Grotesk"/>
                <a:ea typeface="Space Grotesk"/>
                <a:cs typeface="Space Grotesk"/>
                <a:sym typeface="Space Grotesk"/>
              </a:rPr>
              <a:t>Lorem ipsum dolor sit amet consect.</a:t>
            </a:r>
            <a:endParaRPr sz="1500">
              <a:solidFill>
                <a:srgbClr val="1C1C1C"/>
              </a:solidFill>
              <a:latin typeface="Space Grotesk"/>
              <a:ea typeface="Space Grotesk"/>
              <a:cs typeface="Space Grotesk"/>
              <a:sym typeface="Space Grotesk"/>
            </a:endParaRPr>
          </a:p>
        </p:txBody>
      </p:sp>
      <p:sp>
        <p:nvSpPr>
          <p:cNvPr id="1470" name="Google Shape;1470;p102"/>
          <p:cNvSpPr txBox="1"/>
          <p:nvPr>
            <p:ph type="ctrTitle"/>
          </p:nvPr>
        </p:nvSpPr>
        <p:spPr>
          <a:xfrm>
            <a:off x="4712165" y="3059975"/>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C401C4"/>
                </a:solidFill>
                <a:latin typeface="Space Grotesk Medium"/>
                <a:ea typeface="Space Grotesk Medium"/>
                <a:cs typeface="Space Grotesk Medium"/>
                <a:sym typeface="Space Grotesk Medium"/>
              </a:rPr>
              <a:t>000</a:t>
            </a:r>
            <a:endParaRPr sz="3700">
              <a:solidFill>
                <a:srgbClr val="C401C4"/>
              </a:solidFill>
              <a:latin typeface="Space Grotesk Medium"/>
              <a:ea typeface="Space Grotesk Medium"/>
              <a:cs typeface="Space Grotesk Medium"/>
              <a:sym typeface="Space Grotesk Medium"/>
            </a:endParaRPr>
          </a:p>
        </p:txBody>
      </p:sp>
      <p:sp>
        <p:nvSpPr>
          <p:cNvPr id="1471" name="Google Shape;1471;p102"/>
          <p:cNvSpPr txBox="1"/>
          <p:nvPr>
            <p:ph type="ctrTitle"/>
          </p:nvPr>
        </p:nvSpPr>
        <p:spPr>
          <a:xfrm>
            <a:off x="4712174" y="3637775"/>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1472" name="Google Shape;1472;p102"/>
          <p:cNvSpPr txBox="1"/>
          <p:nvPr>
            <p:ph type="ctrTitle"/>
          </p:nvPr>
        </p:nvSpPr>
        <p:spPr>
          <a:xfrm>
            <a:off x="4712174" y="4056425"/>
            <a:ext cx="37278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a:t>
            </a:r>
            <a:endParaRPr sz="1500">
              <a:solidFill>
                <a:srgbClr val="1C1C1C"/>
              </a:solidFill>
              <a:latin typeface="Space Grotesk"/>
              <a:ea typeface="Space Grotesk"/>
              <a:cs typeface="Space Grotesk"/>
              <a:sym typeface="Space Grotesk"/>
            </a:endParaRPr>
          </a:p>
        </p:txBody>
      </p:sp>
      <p:sp>
        <p:nvSpPr>
          <p:cNvPr id="1473" name="Google Shape;1473;p102"/>
          <p:cNvSpPr txBox="1"/>
          <p:nvPr>
            <p:ph type="ctrTitle"/>
          </p:nvPr>
        </p:nvSpPr>
        <p:spPr>
          <a:xfrm>
            <a:off x="704090" y="3059975"/>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C401C4"/>
                </a:solidFill>
                <a:latin typeface="Space Grotesk Medium"/>
                <a:ea typeface="Space Grotesk Medium"/>
                <a:cs typeface="Space Grotesk Medium"/>
                <a:sym typeface="Space Grotesk Medium"/>
              </a:rPr>
              <a:t>000</a:t>
            </a:r>
            <a:endParaRPr sz="3700">
              <a:solidFill>
                <a:srgbClr val="C401C4"/>
              </a:solidFill>
              <a:latin typeface="Space Grotesk Medium"/>
              <a:ea typeface="Space Grotesk Medium"/>
              <a:cs typeface="Space Grotesk Medium"/>
              <a:sym typeface="Space Grotesk Medium"/>
            </a:endParaRPr>
          </a:p>
        </p:txBody>
      </p:sp>
      <p:sp>
        <p:nvSpPr>
          <p:cNvPr id="1474" name="Google Shape;1474;p102"/>
          <p:cNvSpPr txBox="1"/>
          <p:nvPr>
            <p:ph type="ctrTitle"/>
          </p:nvPr>
        </p:nvSpPr>
        <p:spPr>
          <a:xfrm>
            <a:off x="704099" y="3637775"/>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1475" name="Google Shape;1475;p102"/>
          <p:cNvSpPr txBox="1"/>
          <p:nvPr>
            <p:ph type="ctrTitle"/>
          </p:nvPr>
        </p:nvSpPr>
        <p:spPr>
          <a:xfrm>
            <a:off x="704099" y="4056425"/>
            <a:ext cx="37278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C1C1C"/>
                </a:solidFill>
                <a:latin typeface="Space Grotesk"/>
                <a:ea typeface="Space Grotesk"/>
                <a:cs typeface="Space Grotesk"/>
                <a:sym typeface="Space Grotesk"/>
              </a:rPr>
              <a:t>Lorem ipsum dolor sit amet consectet.</a:t>
            </a:r>
            <a:endParaRPr sz="1500">
              <a:solidFill>
                <a:srgbClr val="1C1C1C"/>
              </a:solidFill>
              <a:latin typeface="Space Grotesk"/>
              <a:ea typeface="Space Grotesk"/>
              <a:cs typeface="Space Grotesk"/>
              <a:sym typeface="Space Grotesk"/>
            </a:endParaRPr>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1479" name="Shape 1479"/>
        <p:cNvGrpSpPr/>
        <p:nvPr/>
      </p:nvGrpSpPr>
      <p:grpSpPr>
        <a:xfrm>
          <a:off x="0" y="0"/>
          <a:ext cx="0" cy="0"/>
          <a:chOff x="0" y="0"/>
          <a:chExt cx="0" cy="0"/>
        </a:xfrm>
      </p:grpSpPr>
      <p:pic>
        <p:nvPicPr>
          <p:cNvPr id="1480" name="Google Shape;1480;p103"/>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1481" name="Google Shape;1481;p103"/>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482" name="Google Shape;1482;p103"/>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83718"/>
                </a:solidFill>
                <a:latin typeface="Space Grotesk Medium"/>
                <a:ea typeface="Space Grotesk Medium"/>
                <a:cs typeface="Space Grotesk Medium"/>
                <a:sym typeface="Space Grotesk Medium"/>
              </a:rPr>
              <a:t>Hacktoberfest: Section title goes here</a:t>
            </a:r>
            <a:endParaRPr sz="1100">
              <a:solidFill>
                <a:srgbClr val="183718"/>
              </a:solidFill>
              <a:latin typeface="Space Grotesk Medium"/>
              <a:ea typeface="Space Grotesk Medium"/>
              <a:cs typeface="Space Grotesk Medium"/>
              <a:sym typeface="Space Grotesk Medium"/>
            </a:endParaRPr>
          </a:p>
        </p:txBody>
      </p:sp>
      <p:sp>
        <p:nvSpPr>
          <p:cNvPr id="1483" name="Google Shape;1483;p103"/>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484" name="Google Shape;1484;p103"/>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485" name="Google Shape;1485;p103"/>
          <p:cNvSpPr txBox="1"/>
          <p:nvPr>
            <p:ph type="ctrTitle"/>
          </p:nvPr>
        </p:nvSpPr>
        <p:spPr>
          <a:xfrm>
            <a:off x="704090" y="1597150"/>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C401C4"/>
                </a:solidFill>
                <a:latin typeface="Space Grotesk Medium"/>
                <a:ea typeface="Space Grotesk Medium"/>
                <a:cs typeface="Space Grotesk Medium"/>
                <a:sym typeface="Space Grotesk Medium"/>
              </a:rPr>
              <a:t>000</a:t>
            </a:r>
            <a:endParaRPr sz="3700">
              <a:solidFill>
                <a:srgbClr val="C401C4"/>
              </a:solidFill>
              <a:latin typeface="Space Grotesk Medium"/>
              <a:ea typeface="Space Grotesk Medium"/>
              <a:cs typeface="Space Grotesk Medium"/>
              <a:sym typeface="Space Grotesk Medium"/>
            </a:endParaRPr>
          </a:p>
        </p:txBody>
      </p:sp>
      <p:sp>
        <p:nvSpPr>
          <p:cNvPr id="1486" name="Google Shape;1486;p103"/>
          <p:cNvSpPr txBox="1"/>
          <p:nvPr>
            <p:ph type="ctrTitle"/>
          </p:nvPr>
        </p:nvSpPr>
        <p:spPr>
          <a:xfrm>
            <a:off x="694877" y="1076651"/>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83718"/>
                </a:solidFill>
                <a:latin typeface="Space Grotesk"/>
                <a:ea typeface="Space Grotesk"/>
                <a:cs typeface="Space Grotesk"/>
                <a:sym typeface="Space Grotesk"/>
              </a:rPr>
              <a:t>Add short description</a:t>
            </a:r>
            <a:endParaRPr sz="1900">
              <a:solidFill>
                <a:srgbClr val="183718"/>
              </a:solidFill>
              <a:latin typeface="Space Grotesk"/>
              <a:ea typeface="Space Grotesk"/>
              <a:cs typeface="Space Grotesk"/>
              <a:sym typeface="Space Grotesk"/>
            </a:endParaRPr>
          </a:p>
        </p:txBody>
      </p:sp>
      <p:sp>
        <p:nvSpPr>
          <p:cNvPr id="1487" name="Google Shape;1487;p103"/>
          <p:cNvSpPr txBox="1"/>
          <p:nvPr>
            <p:ph type="ctrTitle"/>
          </p:nvPr>
        </p:nvSpPr>
        <p:spPr>
          <a:xfrm>
            <a:off x="696237" y="466175"/>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83718"/>
                </a:solidFill>
                <a:latin typeface="Space Grotesk Medium"/>
                <a:ea typeface="Space Grotesk Medium"/>
                <a:cs typeface="Space Grotesk Medium"/>
                <a:sym typeface="Space Grotesk Medium"/>
              </a:rPr>
              <a:t>Title goes here</a:t>
            </a:r>
            <a:endParaRPr sz="3700">
              <a:solidFill>
                <a:srgbClr val="183718"/>
              </a:solidFill>
              <a:latin typeface="Space Grotesk Medium"/>
              <a:ea typeface="Space Grotesk Medium"/>
              <a:cs typeface="Space Grotesk Medium"/>
              <a:sym typeface="Space Grotesk Medium"/>
            </a:endParaRPr>
          </a:p>
        </p:txBody>
      </p:sp>
      <p:sp>
        <p:nvSpPr>
          <p:cNvPr id="1488" name="Google Shape;1488;p103"/>
          <p:cNvSpPr txBox="1"/>
          <p:nvPr>
            <p:ph type="ctrTitle"/>
          </p:nvPr>
        </p:nvSpPr>
        <p:spPr>
          <a:xfrm>
            <a:off x="704099" y="2174950"/>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1489" name="Google Shape;1489;p103"/>
          <p:cNvSpPr txBox="1"/>
          <p:nvPr>
            <p:ph type="ctrTitle"/>
          </p:nvPr>
        </p:nvSpPr>
        <p:spPr>
          <a:xfrm>
            <a:off x="704099" y="2593600"/>
            <a:ext cx="37278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a:t>
            </a:r>
            <a:endParaRPr sz="1500">
              <a:solidFill>
                <a:srgbClr val="183718"/>
              </a:solidFill>
              <a:latin typeface="Space Grotesk"/>
              <a:ea typeface="Space Grotesk"/>
              <a:cs typeface="Space Grotesk"/>
              <a:sym typeface="Space Grotesk"/>
            </a:endParaRPr>
          </a:p>
        </p:txBody>
      </p:sp>
      <p:sp>
        <p:nvSpPr>
          <p:cNvPr id="1490" name="Google Shape;1490;p103"/>
          <p:cNvSpPr txBox="1"/>
          <p:nvPr>
            <p:ph type="ctrTitle"/>
          </p:nvPr>
        </p:nvSpPr>
        <p:spPr>
          <a:xfrm>
            <a:off x="4712165" y="1597150"/>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C401C4"/>
                </a:solidFill>
                <a:latin typeface="Space Grotesk Medium"/>
                <a:ea typeface="Space Grotesk Medium"/>
                <a:cs typeface="Space Grotesk Medium"/>
                <a:sym typeface="Space Grotesk Medium"/>
              </a:rPr>
              <a:t>000</a:t>
            </a:r>
            <a:endParaRPr sz="3700">
              <a:solidFill>
                <a:srgbClr val="C401C4"/>
              </a:solidFill>
              <a:latin typeface="Space Grotesk Medium"/>
              <a:ea typeface="Space Grotesk Medium"/>
              <a:cs typeface="Space Grotesk Medium"/>
              <a:sym typeface="Space Grotesk Medium"/>
            </a:endParaRPr>
          </a:p>
        </p:txBody>
      </p:sp>
      <p:sp>
        <p:nvSpPr>
          <p:cNvPr id="1491" name="Google Shape;1491;p103"/>
          <p:cNvSpPr txBox="1"/>
          <p:nvPr>
            <p:ph type="ctrTitle"/>
          </p:nvPr>
        </p:nvSpPr>
        <p:spPr>
          <a:xfrm>
            <a:off x="4712174" y="2174950"/>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1492" name="Google Shape;1492;p103"/>
          <p:cNvSpPr txBox="1"/>
          <p:nvPr>
            <p:ph type="ctrTitle"/>
          </p:nvPr>
        </p:nvSpPr>
        <p:spPr>
          <a:xfrm>
            <a:off x="4712174" y="2593600"/>
            <a:ext cx="37278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a:t>
            </a:r>
            <a:endParaRPr sz="1500">
              <a:solidFill>
                <a:srgbClr val="183718"/>
              </a:solidFill>
              <a:latin typeface="Space Grotesk"/>
              <a:ea typeface="Space Grotesk"/>
              <a:cs typeface="Space Grotesk"/>
              <a:sym typeface="Space Grotesk"/>
            </a:endParaRPr>
          </a:p>
        </p:txBody>
      </p:sp>
      <p:sp>
        <p:nvSpPr>
          <p:cNvPr id="1493" name="Google Shape;1493;p103"/>
          <p:cNvSpPr txBox="1"/>
          <p:nvPr>
            <p:ph type="ctrTitle"/>
          </p:nvPr>
        </p:nvSpPr>
        <p:spPr>
          <a:xfrm>
            <a:off x="4712165" y="3059975"/>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C401C4"/>
                </a:solidFill>
                <a:latin typeface="Space Grotesk Medium"/>
                <a:ea typeface="Space Grotesk Medium"/>
                <a:cs typeface="Space Grotesk Medium"/>
                <a:sym typeface="Space Grotesk Medium"/>
              </a:rPr>
              <a:t>000</a:t>
            </a:r>
            <a:endParaRPr sz="3700">
              <a:solidFill>
                <a:srgbClr val="C401C4"/>
              </a:solidFill>
              <a:latin typeface="Space Grotesk Medium"/>
              <a:ea typeface="Space Grotesk Medium"/>
              <a:cs typeface="Space Grotesk Medium"/>
              <a:sym typeface="Space Grotesk Medium"/>
            </a:endParaRPr>
          </a:p>
        </p:txBody>
      </p:sp>
      <p:sp>
        <p:nvSpPr>
          <p:cNvPr id="1494" name="Google Shape;1494;p103"/>
          <p:cNvSpPr txBox="1"/>
          <p:nvPr>
            <p:ph type="ctrTitle"/>
          </p:nvPr>
        </p:nvSpPr>
        <p:spPr>
          <a:xfrm>
            <a:off x="4712174" y="3637775"/>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1495" name="Google Shape;1495;p103"/>
          <p:cNvSpPr txBox="1"/>
          <p:nvPr>
            <p:ph type="ctrTitle"/>
          </p:nvPr>
        </p:nvSpPr>
        <p:spPr>
          <a:xfrm>
            <a:off x="4712174" y="4056425"/>
            <a:ext cx="37278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a:t>
            </a:r>
            <a:endParaRPr sz="1500">
              <a:solidFill>
                <a:srgbClr val="183718"/>
              </a:solidFill>
              <a:latin typeface="Space Grotesk"/>
              <a:ea typeface="Space Grotesk"/>
              <a:cs typeface="Space Grotesk"/>
              <a:sym typeface="Space Grotesk"/>
            </a:endParaRPr>
          </a:p>
        </p:txBody>
      </p:sp>
      <p:sp>
        <p:nvSpPr>
          <p:cNvPr id="1496" name="Google Shape;1496;p103"/>
          <p:cNvSpPr txBox="1"/>
          <p:nvPr>
            <p:ph type="ctrTitle"/>
          </p:nvPr>
        </p:nvSpPr>
        <p:spPr>
          <a:xfrm>
            <a:off x="704090" y="3059975"/>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C401C4"/>
                </a:solidFill>
                <a:latin typeface="Space Grotesk Medium"/>
                <a:ea typeface="Space Grotesk Medium"/>
                <a:cs typeface="Space Grotesk Medium"/>
                <a:sym typeface="Space Grotesk Medium"/>
              </a:rPr>
              <a:t>000</a:t>
            </a:r>
            <a:endParaRPr sz="3700">
              <a:solidFill>
                <a:srgbClr val="C401C4"/>
              </a:solidFill>
              <a:latin typeface="Space Grotesk Medium"/>
              <a:ea typeface="Space Grotesk Medium"/>
              <a:cs typeface="Space Grotesk Medium"/>
              <a:sym typeface="Space Grotesk Medium"/>
            </a:endParaRPr>
          </a:p>
        </p:txBody>
      </p:sp>
      <p:sp>
        <p:nvSpPr>
          <p:cNvPr id="1497" name="Google Shape;1497;p103"/>
          <p:cNvSpPr txBox="1"/>
          <p:nvPr>
            <p:ph type="ctrTitle"/>
          </p:nvPr>
        </p:nvSpPr>
        <p:spPr>
          <a:xfrm>
            <a:off x="704099" y="3637775"/>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1498" name="Google Shape;1498;p103"/>
          <p:cNvSpPr txBox="1"/>
          <p:nvPr>
            <p:ph type="ctrTitle"/>
          </p:nvPr>
        </p:nvSpPr>
        <p:spPr>
          <a:xfrm>
            <a:off x="704099" y="4056425"/>
            <a:ext cx="37278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a:t>
            </a:r>
            <a:endParaRPr sz="1500">
              <a:solidFill>
                <a:srgbClr val="183718"/>
              </a:solidFill>
              <a:latin typeface="Space Grotesk"/>
              <a:ea typeface="Space Grotesk"/>
              <a:cs typeface="Space Grotesk"/>
              <a:sym typeface="Space Grotesk"/>
            </a:endParaRPr>
          </a:p>
        </p:txBody>
      </p:sp>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1502" name="Shape 1502"/>
        <p:cNvGrpSpPr/>
        <p:nvPr/>
      </p:nvGrpSpPr>
      <p:grpSpPr>
        <a:xfrm>
          <a:off x="0" y="0"/>
          <a:ext cx="0" cy="0"/>
          <a:chOff x="0" y="0"/>
          <a:chExt cx="0" cy="0"/>
        </a:xfrm>
      </p:grpSpPr>
      <p:pic>
        <p:nvPicPr>
          <p:cNvPr id="1503" name="Google Shape;1503;p104"/>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1504" name="Google Shape;1504;p104"/>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505" name="Google Shape;1505;p104"/>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506" name="Google Shape;1506;p104"/>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507" name="Google Shape;1507;p104"/>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508" name="Google Shape;1508;p104"/>
          <p:cNvSpPr txBox="1"/>
          <p:nvPr>
            <p:ph type="ctrTitle"/>
          </p:nvPr>
        </p:nvSpPr>
        <p:spPr>
          <a:xfrm>
            <a:off x="704090" y="1597150"/>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51DA4B"/>
                </a:solidFill>
                <a:latin typeface="Space Grotesk Medium"/>
                <a:ea typeface="Space Grotesk Medium"/>
                <a:cs typeface="Space Grotesk Medium"/>
                <a:sym typeface="Space Grotesk Medium"/>
              </a:rPr>
              <a:t>000</a:t>
            </a:r>
            <a:endParaRPr sz="3700">
              <a:solidFill>
                <a:srgbClr val="51DA4B"/>
              </a:solidFill>
              <a:latin typeface="Space Grotesk Medium"/>
              <a:ea typeface="Space Grotesk Medium"/>
              <a:cs typeface="Space Grotesk Medium"/>
              <a:sym typeface="Space Grotesk Medium"/>
            </a:endParaRPr>
          </a:p>
        </p:txBody>
      </p:sp>
      <p:sp>
        <p:nvSpPr>
          <p:cNvPr id="1509" name="Google Shape;1509;p104"/>
          <p:cNvSpPr txBox="1"/>
          <p:nvPr>
            <p:ph type="ctrTitle"/>
          </p:nvPr>
        </p:nvSpPr>
        <p:spPr>
          <a:xfrm>
            <a:off x="694877" y="1076651"/>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1510" name="Google Shape;1510;p104"/>
          <p:cNvSpPr txBox="1"/>
          <p:nvPr>
            <p:ph type="ctrTitle"/>
          </p:nvPr>
        </p:nvSpPr>
        <p:spPr>
          <a:xfrm>
            <a:off x="696237" y="466175"/>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1511" name="Google Shape;1511;p104"/>
          <p:cNvSpPr txBox="1"/>
          <p:nvPr>
            <p:ph type="ctrTitle"/>
          </p:nvPr>
        </p:nvSpPr>
        <p:spPr>
          <a:xfrm>
            <a:off x="704099" y="2174950"/>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512" name="Google Shape;1512;p104"/>
          <p:cNvSpPr txBox="1"/>
          <p:nvPr>
            <p:ph type="ctrTitle"/>
          </p:nvPr>
        </p:nvSpPr>
        <p:spPr>
          <a:xfrm>
            <a:off x="704099" y="2593600"/>
            <a:ext cx="37278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a:t>
            </a:r>
            <a:endParaRPr sz="1500">
              <a:solidFill>
                <a:srgbClr val="F4F0E0"/>
              </a:solidFill>
              <a:latin typeface="Space Grotesk"/>
              <a:ea typeface="Space Grotesk"/>
              <a:cs typeface="Space Grotesk"/>
              <a:sym typeface="Space Grotesk"/>
            </a:endParaRPr>
          </a:p>
        </p:txBody>
      </p:sp>
      <p:sp>
        <p:nvSpPr>
          <p:cNvPr id="1513" name="Google Shape;1513;p104"/>
          <p:cNvSpPr txBox="1"/>
          <p:nvPr>
            <p:ph type="ctrTitle"/>
          </p:nvPr>
        </p:nvSpPr>
        <p:spPr>
          <a:xfrm>
            <a:off x="4712165" y="1597150"/>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51DA4B"/>
                </a:solidFill>
                <a:latin typeface="Space Grotesk Medium"/>
                <a:ea typeface="Space Grotesk Medium"/>
                <a:cs typeface="Space Grotesk Medium"/>
                <a:sym typeface="Space Grotesk Medium"/>
              </a:rPr>
              <a:t>000</a:t>
            </a:r>
            <a:endParaRPr sz="3700">
              <a:solidFill>
                <a:srgbClr val="51DA4B"/>
              </a:solidFill>
              <a:latin typeface="Space Grotesk Medium"/>
              <a:ea typeface="Space Grotesk Medium"/>
              <a:cs typeface="Space Grotesk Medium"/>
              <a:sym typeface="Space Grotesk Medium"/>
            </a:endParaRPr>
          </a:p>
        </p:txBody>
      </p:sp>
      <p:sp>
        <p:nvSpPr>
          <p:cNvPr id="1514" name="Google Shape;1514;p104"/>
          <p:cNvSpPr txBox="1"/>
          <p:nvPr>
            <p:ph type="ctrTitle"/>
          </p:nvPr>
        </p:nvSpPr>
        <p:spPr>
          <a:xfrm>
            <a:off x="4712174" y="2174950"/>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515" name="Google Shape;1515;p104"/>
          <p:cNvSpPr txBox="1"/>
          <p:nvPr>
            <p:ph type="ctrTitle"/>
          </p:nvPr>
        </p:nvSpPr>
        <p:spPr>
          <a:xfrm>
            <a:off x="4712174" y="2593600"/>
            <a:ext cx="37278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a:t>
            </a:r>
            <a:endParaRPr sz="1500">
              <a:solidFill>
                <a:srgbClr val="F4F0E0"/>
              </a:solidFill>
              <a:latin typeface="Space Grotesk"/>
              <a:ea typeface="Space Grotesk"/>
              <a:cs typeface="Space Grotesk"/>
              <a:sym typeface="Space Grotesk"/>
            </a:endParaRPr>
          </a:p>
        </p:txBody>
      </p:sp>
      <p:sp>
        <p:nvSpPr>
          <p:cNvPr id="1516" name="Google Shape;1516;p104"/>
          <p:cNvSpPr txBox="1"/>
          <p:nvPr>
            <p:ph type="ctrTitle"/>
          </p:nvPr>
        </p:nvSpPr>
        <p:spPr>
          <a:xfrm>
            <a:off x="4712165" y="3059975"/>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51DA4B"/>
                </a:solidFill>
                <a:latin typeface="Space Grotesk Medium"/>
                <a:ea typeface="Space Grotesk Medium"/>
                <a:cs typeface="Space Grotesk Medium"/>
                <a:sym typeface="Space Grotesk Medium"/>
              </a:rPr>
              <a:t>000</a:t>
            </a:r>
            <a:endParaRPr sz="3700">
              <a:solidFill>
                <a:srgbClr val="51DA4B"/>
              </a:solidFill>
              <a:latin typeface="Space Grotesk Medium"/>
              <a:ea typeface="Space Grotesk Medium"/>
              <a:cs typeface="Space Grotesk Medium"/>
              <a:sym typeface="Space Grotesk Medium"/>
            </a:endParaRPr>
          </a:p>
        </p:txBody>
      </p:sp>
      <p:sp>
        <p:nvSpPr>
          <p:cNvPr id="1517" name="Google Shape;1517;p104"/>
          <p:cNvSpPr txBox="1"/>
          <p:nvPr>
            <p:ph type="ctrTitle"/>
          </p:nvPr>
        </p:nvSpPr>
        <p:spPr>
          <a:xfrm>
            <a:off x="4712174" y="3637775"/>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518" name="Google Shape;1518;p104"/>
          <p:cNvSpPr txBox="1"/>
          <p:nvPr>
            <p:ph type="ctrTitle"/>
          </p:nvPr>
        </p:nvSpPr>
        <p:spPr>
          <a:xfrm>
            <a:off x="4712174" y="4056425"/>
            <a:ext cx="37278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
        <p:nvSpPr>
          <p:cNvPr id="1519" name="Google Shape;1519;p104"/>
          <p:cNvSpPr txBox="1"/>
          <p:nvPr>
            <p:ph type="ctrTitle"/>
          </p:nvPr>
        </p:nvSpPr>
        <p:spPr>
          <a:xfrm>
            <a:off x="704090" y="3059975"/>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51DA4B"/>
                </a:solidFill>
                <a:latin typeface="Space Grotesk Medium"/>
                <a:ea typeface="Space Grotesk Medium"/>
                <a:cs typeface="Space Grotesk Medium"/>
                <a:sym typeface="Space Grotesk Medium"/>
              </a:rPr>
              <a:t>000</a:t>
            </a:r>
            <a:endParaRPr sz="3700">
              <a:solidFill>
                <a:srgbClr val="51DA4B"/>
              </a:solidFill>
              <a:latin typeface="Space Grotesk Medium"/>
              <a:ea typeface="Space Grotesk Medium"/>
              <a:cs typeface="Space Grotesk Medium"/>
              <a:sym typeface="Space Grotesk Medium"/>
            </a:endParaRPr>
          </a:p>
        </p:txBody>
      </p:sp>
      <p:sp>
        <p:nvSpPr>
          <p:cNvPr id="1520" name="Google Shape;1520;p104"/>
          <p:cNvSpPr txBox="1"/>
          <p:nvPr>
            <p:ph type="ctrTitle"/>
          </p:nvPr>
        </p:nvSpPr>
        <p:spPr>
          <a:xfrm>
            <a:off x="704099" y="3637775"/>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521" name="Google Shape;1521;p104"/>
          <p:cNvSpPr txBox="1"/>
          <p:nvPr>
            <p:ph type="ctrTitle"/>
          </p:nvPr>
        </p:nvSpPr>
        <p:spPr>
          <a:xfrm>
            <a:off x="704099" y="4056425"/>
            <a:ext cx="37278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1525" name="Shape 1525"/>
        <p:cNvGrpSpPr/>
        <p:nvPr/>
      </p:nvGrpSpPr>
      <p:grpSpPr>
        <a:xfrm>
          <a:off x="0" y="0"/>
          <a:ext cx="0" cy="0"/>
          <a:chOff x="0" y="0"/>
          <a:chExt cx="0" cy="0"/>
        </a:xfrm>
      </p:grpSpPr>
      <p:pic>
        <p:nvPicPr>
          <p:cNvPr id="1526" name="Google Shape;1526;p105"/>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1527" name="Google Shape;1527;p105"/>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528" name="Google Shape;1528;p105"/>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529" name="Google Shape;1529;p105"/>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530" name="Google Shape;1530;p105"/>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531" name="Google Shape;1531;p105"/>
          <p:cNvSpPr txBox="1"/>
          <p:nvPr>
            <p:ph type="ctrTitle"/>
          </p:nvPr>
        </p:nvSpPr>
        <p:spPr>
          <a:xfrm>
            <a:off x="704090" y="1597150"/>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51DA4B"/>
                </a:solidFill>
                <a:latin typeface="Space Grotesk Medium"/>
                <a:ea typeface="Space Grotesk Medium"/>
                <a:cs typeface="Space Grotesk Medium"/>
                <a:sym typeface="Space Grotesk Medium"/>
              </a:rPr>
              <a:t>000</a:t>
            </a:r>
            <a:endParaRPr sz="3700">
              <a:solidFill>
                <a:srgbClr val="51DA4B"/>
              </a:solidFill>
              <a:latin typeface="Space Grotesk Medium"/>
              <a:ea typeface="Space Grotesk Medium"/>
              <a:cs typeface="Space Grotesk Medium"/>
              <a:sym typeface="Space Grotesk Medium"/>
            </a:endParaRPr>
          </a:p>
        </p:txBody>
      </p:sp>
      <p:sp>
        <p:nvSpPr>
          <p:cNvPr id="1532" name="Google Shape;1532;p105"/>
          <p:cNvSpPr txBox="1"/>
          <p:nvPr>
            <p:ph type="ctrTitle"/>
          </p:nvPr>
        </p:nvSpPr>
        <p:spPr>
          <a:xfrm>
            <a:off x="694877" y="1076651"/>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1533" name="Google Shape;1533;p105"/>
          <p:cNvSpPr txBox="1"/>
          <p:nvPr>
            <p:ph type="ctrTitle"/>
          </p:nvPr>
        </p:nvSpPr>
        <p:spPr>
          <a:xfrm>
            <a:off x="696237" y="466175"/>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1534" name="Google Shape;1534;p105"/>
          <p:cNvSpPr txBox="1"/>
          <p:nvPr>
            <p:ph type="ctrTitle"/>
          </p:nvPr>
        </p:nvSpPr>
        <p:spPr>
          <a:xfrm>
            <a:off x="704099" y="2174950"/>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535" name="Google Shape;1535;p105"/>
          <p:cNvSpPr txBox="1"/>
          <p:nvPr>
            <p:ph type="ctrTitle"/>
          </p:nvPr>
        </p:nvSpPr>
        <p:spPr>
          <a:xfrm>
            <a:off x="704099" y="2593600"/>
            <a:ext cx="37278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a:t>
            </a:r>
            <a:endParaRPr sz="1500">
              <a:solidFill>
                <a:srgbClr val="F4F0E0"/>
              </a:solidFill>
              <a:latin typeface="Space Grotesk"/>
              <a:ea typeface="Space Grotesk"/>
              <a:cs typeface="Space Grotesk"/>
              <a:sym typeface="Space Grotesk"/>
            </a:endParaRPr>
          </a:p>
        </p:txBody>
      </p:sp>
      <p:sp>
        <p:nvSpPr>
          <p:cNvPr id="1536" name="Google Shape;1536;p105"/>
          <p:cNvSpPr txBox="1"/>
          <p:nvPr>
            <p:ph type="ctrTitle"/>
          </p:nvPr>
        </p:nvSpPr>
        <p:spPr>
          <a:xfrm>
            <a:off x="4712165" y="1597150"/>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51DA4B"/>
                </a:solidFill>
                <a:latin typeface="Space Grotesk Medium"/>
                <a:ea typeface="Space Grotesk Medium"/>
                <a:cs typeface="Space Grotesk Medium"/>
                <a:sym typeface="Space Grotesk Medium"/>
              </a:rPr>
              <a:t>000</a:t>
            </a:r>
            <a:endParaRPr sz="3700">
              <a:solidFill>
                <a:srgbClr val="51DA4B"/>
              </a:solidFill>
              <a:latin typeface="Space Grotesk Medium"/>
              <a:ea typeface="Space Grotesk Medium"/>
              <a:cs typeface="Space Grotesk Medium"/>
              <a:sym typeface="Space Grotesk Medium"/>
            </a:endParaRPr>
          </a:p>
        </p:txBody>
      </p:sp>
      <p:sp>
        <p:nvSpPr>
          <p:cNvPr id="1537" name="Google Shape;1537;p105"/>
          <p:cNvSpPr txBox="1"/>
          <p:nvPr>
            <p:ph type="ctrTitle"/>
          </p:nvPr>
        </p:nvSpPr>
        <p:spPr>
          <a:xfrm>
            <a:off x="4712174" y="2174950"/>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538" name="Google Shape;1538;p105"/>
          <p:cNvSpPr txBox="1"/>
          <p:nvPr>
            <p:ph type="ctrTitle"/>
          </p:nvPr>
        </p:nvSpPr>
        <p:spPr>
          <a:xfrm>
            <a:off x="4712174" y="2593600"/>
            <a:ext cx="37278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a:t>
            </a:r>
            <a:endParaRPr sz="1500">
              <a:solidFill>
                <a:srgbClr val="F4F0E0"/>
              </a:solidFill>
              <a:latin typeface="Space Grotesk"/>
              <a:ea typeface="Space Grotesk"/>
              <a:cs typeface="Space Grotesk"/>
              <a:sym typeface="Space Grotesk"/>
            </a:endParaRPr>
          </a:p>
        </p:txBody>
      </p:sp>
      <p:sp>
        <p:nvSpPr>
          <p:cNvPr id="1539" name="Google Shape;1539;p105"/>
          <p:cNvSpPr txBox="1"/>
          <p:nvPr>
            <p:ph type="ctrTitle"/>
          </p:nvPr>
        </p:nvSpPr>
        <p:spPr>
          <a:xfrm>
            <a:off x="4712165" y="3059975"/>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51DA4B"/>
                </a:solidFill>
                <a:latin typeface="Space Grotesk Medium"/>
                <a:ea typeface="Space Grotesk Medium"/>
                <a:cs typeface="Space Grotesk Medium"/>
                <a:sym typeface="Space Grotesk Medium"/>
              </a:rPr>
              <a:t>000</a:t>
            </a:r>
            <a:endParaRPr sz="3700">
              <a:solidFill>
                <a:srgbClr val="51DA4B"/>
              </a:solidFill>
              <a:latin typeface="Space Grotesk Medium"/>
              <a:ea typeface="Space Grotesk Medium"/>
              <a:cs typeface="Space Grotesk Medium"/>
              <a:sym typeface="Space Grotesk Medium"/>
            </a:endParaRPr>
          </a:p>
        </p:txBody>
      </p:sp>
      <p:sp>
        <p:nvSpPr>
          <p:cNvPr id="1540" name="Google Shape;1540;p105"/>
          <p:cNvSpPr txBox="1"/>
          <p:nvPr>
            <p:ph type="ctrTitle"/>
          </p:nvPr>
        </p:nvSpPr>
        <p:spPr>
          <a:xfrm>
            <a:off x="4712174" y="3637775"/>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541" name="Google Shape;1541;p105"/>
          <p:cNvSpPr txBox="1"/>
          <p:nvPr>
            <p:ph type="ctrTitle"/>
          </p:nvPr>
        </p:nvSpPr>
        <p:spPr>
          <a:xfrm>
            <a:off x="4712174" y="4056425"/>
            <a:ext cx="37278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
        <p:nvSpPr>
          <p:cNvPr id="1542" name="Google Shape;1542;p105"/>
          <p:cNvSpPr txBox="1"/>
          <p:nvPr>
            <p:ph type="ctrTitle"/>
          </p:nvPr>
        </p:nvSpPr>
        <p:spPr>
          <a:xfrm>
            <a:off x="704090" y="3059975"/>
            <a:ext cx="11118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51DA4B"/>
                </a:solidFill>
                <a:latin typeface="Space Grotesk Medium"/>
                <a:ea typeface="Space Grotesk Medium"/>
                <a:cs typeface="Space Grotesk Medium"/>
                <a:sym typeface="Space Grotesk Medium"/>
              </a:rPr>
              <a:t>000</a:t>
            </a:r>
            <a:endParaRPr sz="3700">
              <a:solidFill>
                <a:srgbClr val="51DA4B"/>
              </a:solidFill>
              <a:latin typeface="Space Grotesk Medium"/>
              <a:ea typeface="Space Grotesk Medium"/>
              <a:cs typeface="Space Grotesk Medium"/>
              <a:sym typeface="Space Grotesk Medium"/>
            </a:endParaRPr>
          </a:p>
        </p:txBody>
      </p:sp>
      <p:sp>
        <p:nvSpPr>
          <p:cNvPr id="1543" name="Google Shape;1543;p105"/>
          <p:cNvSpPr txBox="1"/>
          <p:nvPr>
            <p:ph type="ctrTitle"/>
          </p:nvPr>
        </p:nvSpPr>
        <p:spPr>
          <a:xfrm>
            <a:off x="704099" y="3637775"/>
            <a:ext cx="37278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544" name="Google Shape;1544;p105"/>
          <p:cNvSpPr txBox="1"/>
          <p:nvPr>
            <p:ph type="ctrTitle"/>
          </p:nvPr>
        </p:nvSpPr>
        <p:spPr>
          <a:xfrm>
            <a:off x="704099" y="4056425"/>
            <a:ext cx="3727800" cy="2310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a:t>
            </a:r>
            <a:endParaRPr sz="1500">
              <a:solidFill>
                <a:srgbClr val="F4F0E0"/>
              </a:solidFill>
              <a:latin typeface="Space Grotesk"/>
              <a:ea typeface="Space Grotesk"/>
              <a:cs typeface="Space Grotesk"/>
              <a:sym typeface="Space Grotesk"/>
            </a:endParaRPr>
          </a:p>
        </p:txBody>
      </p:sp>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1548" name="Shape 1548"/>
        <p:cNvGrpSpPr/>
        <p:nvPr/>
      </p:nvGrpSpPr>
      <p:grpSpPr>
        <a:xfrm>
          <a:off x="0" y="0"/>
          <a:ext cx="0" cy="0"/>
          <a:chOff x="0" y="0"/>
          <a:chExt cx="0" cy="0"/>
        </a:xfrm>
      </p:grpSpPr>
      <p:pic>
        <p:nvPicPr>
          <p:cNvPr id="1549" name="Google Shape;1549;p106"/>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1550" name="Google Shape;1550;p106"/>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551" name="Google Shape;1551;p106"/>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1552" name="Google Shape;1552;p106"/>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553" name="Google Shape;1553;p106"/>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554" name="Google Shape;1554;p106"/>
          <p:cNvSpPr txBox="1"/>
          <p:nvPr>
            <p:ph type="ctrTitle"/>
          </p:nvPr>
        </p:nvSpPr>
        <p:spPr>
          <a:xfrm>
            <a:off x="704090" y="1710703"/>
            <a:ext cx="24690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C401C4"/>
                </a:solidFill>
                <a:latin typeface="Space Grotesk Medium"/>
                <a:ea typeface="Space Grotesk Medium"/>
                <a:cs typeface="Space Grotesk Medium"/>
                <a:sym typeface="Space Grotesk Medium"/>
              </a:rPr>
              <a:t>000</a:t>
            </a:r>
            <a:endParaRPr sz="3700">
              <a:solidFill>
                <a:srgbClr val="C401C4"/>
              </a:solidFill>
              <a:latin typeface="Space Grotesk Medium"/>
              <a:ea typeface="Space Grotesk Medium"/>
              <a:cs typeface="Space Grotesk Medium"/>
              <a:sym typeface="Space Grotesk Medium"/>
            </a:endParaRPr>
          </a:p>
        </p:txBody>
      </p:sp>
      <p:sp>
        <p:nvSpPr>
          <p:cNvPr id="1555" name="Google Shape;1555;p106"/>
          <p:cNvSpPr txBox="1"/>
          <p:nvPr>
            <p:ph type="ctrTitle"/>
          </p:nvPr>
        </p:nvSpPr>
        <p:spPr>
          <a:xfrm>
            <a:off x="694877" y="1076651"/>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C1C1C"/>
                </a:solidFill>
                <a:latin typeface="Space Grotesk"/>
                <a:ea typeface="Space Grotesk"/>
                <a:cs typeface="Space Grotesk"/>
                <a:sym typeface="Space Grotesk"/>
              </a:rPr>
              <a:t>Add short description</a:t>
            </a:r>
            <a:endParaRPr sz="1900">
              <a:solidFill>
                <a:srgbClr val="1C1C1C"/>
              </a:solidFill>
              <a:latin typeface="Space Grotesk"/>
              <a:ea typeface="Space Grotesk"/>
              <a:cs typeface="Space Grotesk"/>
              <a:sym typeface="Space Grotesk"/>
            </a:endParaRPr>
          </a:p>
        </p:txBody>
      </p:sp>
      <p:sp>
        <p:nvSpPr>
          <p:cNvPr id="1556" name="Google Shape;1556;p106"/>
          <p:cNvSpPr txBox="1"/>
          <p:nvPr>
            <p:ph type="ctrTitle"/>
          </p:nvPr>
        </p:nvSpPr>
        <p:spPr>
          <a:xfrm>
            <a:off x="696237" y="466175"/>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C1C1C"/>
                </a:solidFill>
                <a:latin typeface="Space Grotesk Medium"/>
                <a:ea typeface="Space Grotesk Medium"/>
                <a:cs typeface="Space Grotesk Medium"/>
                <a:sym typeface="Space Grotesk Medium"/>
              </a:rPr>
              <a:t>Title goes here</a:t>
            </a:r>
            <a:endParaRPr sz="3700">
              <a:solidFill>
                <a:srgbClr val="1C1C1C"/>
              </a:solidFill>
              <a:latin typeface="Space Grotesk Medium"/>
              <a:ea typeface="Space Grotesk Medium"/>
              <a:cs typeface="Space Grotesk Medium"/>
              <a:sym typeface="Space Grotesk Medium"/>
            </a:endParaRPr>
          </a:p>
        </p:txBody>
      </p:sp>
      <p:sp>
        <p:nvSpPr>
          <p:cNvPr id="1557" name="Google Shape;1557;p106"/>
          <p:cNvSpPr txBox="1"/>
          <p:nvPr>
            <p:ph type="ctrTitle"/>
          </p:nvPr>
        </p:nvSpPr>
        <p:spPr>
          <a:xfrm>
            <a:off x="704096" y="244090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1558" name="Google Shape;1558;p106"/>
          <p:cNvSpPr txBox="1"/>
          <p:nvPr>
            <p:ph type="ctrTitle"/>
          </p:nvPr>
        </p:nvSpPr>
        <p:spPr>
          <a:xfrm>
            <a:off x="704096" y="2859553"/>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Clr>
                <a:schemeClr val="dk1"/>
              </a:buClr>
              <a:buSzPts val="1100"/>
              <a:buFont typeface="Arial"/>
              <a:buNone/>
            </a:pPr>
            <a:r>
              <a:rPr lang="en" sz="1500">
                <a:solidFill>
                  <a:srgbClr val="1C1C1C"/>
                </a:solidFill>
                <a:latin typeface="Space Grotesk"/>
                <a:ea typeface="Space Grotesk"/>
                <a:cs typeface="Space Grotesk"/>
                <a:sym typeface="Space Grotesk"/>
              </a:rPr>
              <a:t>Lorem ipsum dolor sit amet consectetur. Sed tellus blandit enim.</a:t>
            </a:r>
            <a:endParaRPr sz="1500">
              <a:solidFill>
                <a:srgbClr val="1C1C1C"/>
              </a:solidFill>
              <a:latin typeface="Space Grotesk"/>
              <a:ea typeface="Space Grotesk"/>
              <a:cs typeface="Space Grotesk"/>
              <a:sym typeface="Space Grotesk"/>
            </a:endParaRPr>
          </a:p>
        </p:txBody>
      </p:sp>
      <p:sp>
        <p:nvSpPr>
          <p:cNvPr id="1559" name="Google Shape;1559;p106"/>
          <p:cNvSpPr txBox="1"/>
          <p:nvPr>
            <p:ph type="ctrTitle"/>
          </p:nvPr>
        </p:nvSpPr>
        <p:spPr>
          <a:xfrm>
            <a:off x="5978765" y="1710703"/>
            <a:ext cx="24690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C401C4"/>
                </a:solidFill>
                <a:latin typeface="Space Grotesk Medium"/>
                <a:ea typeface="Space Grotesk Medium"/>
                <a:cs typeface="Space Grotesk Medium"/>
                <a:sym typeface="Space Grotesk Medium"/>
              </a:rPr>
              <a:t>000</a:t>
            </a:r>
            <a:endParaRPr sz="3700">
              <a:solidFill>
                <a:srgbClr val="C401C4"/>
              </a:solidFill>
              <a:latin typeface="Space Grotesk Medium"/>
              <a:ea typeface="Space Grotesk Medium"/>
              <a:cs typeface="Space Grotesk Medium"/>
              <a:sym typeface="Space Grotesk Medium"/>
            </a:endParaRPr>
          </a:p>
        </p:txBody>
      </p:sp>
      <p:sp>
        <p:nvSpPr>
          <p:cNvPr id="1560" name="Google Shape;1560;p106"/>
          <p:cNvSpPr txBox="1"/>
          <p:nvPr>
            <p:ph type="ctrTitle"/>
          </p:nvPr>
        </p:nvSpPr>
        <p:spPr>
          <a:xfrm>
            <a:off x="5978771" y="244090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1561" name="Google Shape;1561;p106"/>
          <p:cNvSpPr txBox="1"/>
          <p:nvPr>
            <p:ph type="ctrTitle"/>
          </p:nvPr>
        </p:nvSpPr>
        <p:spPr>
          <a:xfrm>
            <a:off x="5978771" y="2859553"/>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Clr>
                <a:schemeClr val="dk1"/>
              </a:buClr>
              <a:buSzPts val="1100"/>
              <a:buFont typeface="Arial"/>
              <a:buNone/>
            </a:pPr>
            <a:r>
              <a:rPr lang="en" sz="1500">
                <a:solidFill>
                  <a:srgbClr val="1C1C1C"/>
                </a:solidFill>
                <a:latin typeface="Space Grotesk"/>
                <a:ea typeface="Space Grotesk"/>
                <a:cs typeface="Space Grotesk"/>
                <a:sym typeface="Space Grotesk"/>
              </a:rPr>
              <a:t>Lorem ipsum dolor sit amet consectetur. Sed tellus blandit enim.</a:t>
            </a:r>
            <a:endParaRPr sz="1500">
              <a:solidFill>
                <a:srgbClr val="1C1C1C"/>
              </a:solidFill>
              <a:latin typeface="Space Grotesk"/>
              <a:ea typeface="Space Grotesk"/>
              <a:cs typeface="Space Grotesk"/>
              <a:sym typeface="Space Grotesk"/>
            </a:endParaRPr>
          </a:p>
        </p:txBody>
      </p:sp>
      <p:sp>
        <p:nvSpPr>
          <p:cNvPr id="1562" name="Google Shape;1562;p106"/>
          <p:cNvSpPr txBox="1"/>
          <p:nvPr>
            <p:ph type="ctrTitle"/>
          </p:nvPr>
        </p:nvSpPr>
        <p:spPr>
          <a:xfrm>
            <a:off x="3332089" y="1710703"/>
            <a:ext cx="24690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C401C4"/>
                </a:solidFill>
                <a:latin typeface="Space Grotesk Medium"/>
                <a:ea typeface="Space Grotesk Medium"/>
                <a:cs typeface="Space Grotesk Medium"/>
                <a:sym typeface="Space Grotesk Medium"/>
              </a:rPr>
              <a:t>000</a:t>
            </a:r>
            <a:endParaRPr sz="3700">
              <a:solidFill>
                <a:srgbClr val="C401C4"/>
              </a:solidFill>
              <a:latin typeface="Space Grotesk Medium"/>
              <a:ea typeface="Space Grotesk Medium"/>
              <a:cs typeface="Space Grotesk Medium"/>
              <a:sym typeface="Space Grotesk Medium"/>
            </a:endParaRPr>
          </a:p>
        </p:txBody>
      </p:sp>
      <p:sp>
        <p:nvSpPr>
          <p:cNvPr id="1563" name="Google Shape;1563;p106"/>
          <p:cNvSpPr txBox="1"/>
          <p:nvPr>
            <p:ph type="ctrTitle"/>
          </p:nvPr>
        </p:nvSpPr>
        <p:spPr>
          <a:xfrm>
            <a:off x="3332095" y="244090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C1C1C"/>
                </a:solidFill>
                <a:latin typeface="Space Grotesk Medium"/>
                <a:ea typeface="Space Grotesk Medium"/>
                <a:cs typeface="Space Grotesk Medium"/>
                <a:sym typeface="Space Grotesk Medium"/>
              </a:rPr>
              <a:t>Title goes here</a:t>
            </a:r>
            <a:endParaRPr sz="2100">
              <a:solidFill>
                <a:srgbClr val="1C1C1C"/>
              </a:solidFill>
              <a:latin typeface="Space Grotesk Medium"/>
              <a:ea typeface="Space Grotesk Medium"/>
              <a:cs typeface="Space Grotesk Medium"/>
              <a:sym typeface="Space Grotesk Medium"/>
            </a:endParaRPr>
          </a:p>
        </p:txBody>
      </p:sp>
      <p:sp>
        <p:nvSpPr>
          <p:cNvPr id="1564" name="Google Shape;1564;p106"/>
          <p:cNvSpPr txBox="1"/>
          <p:nvPr>
            <p:ph type="ctrTitle"/>
          </p:nvPr>
        </p:nvSpPr>
        <p:spPr>
          <a:xfrm>
            <a:off x="3332095" y="2859553"/>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Clr>
                <a:schemeClr val="dk1"/>
              </a:buClr>
              <a:buSzPts val="1100"/>
              <a:buFont typeface="Arial"/>
              <a:buNone/>
            </a:pPr>
            <a:r>
              <a:rPr lang="en" sz="1500">
                <a:solidFill>
                  <a:srgbClr val="1C1C1C"/>
                </a:solidFill>
                <a:latin typeface="Space Grotesk"/>
                <a:ea typeface="Space Grotesk"/>
                <a:cs typeface="Space Grotesk"/>
                <a:sym typeface="Space Grotesk"/>
              </a:rPr>
              <a:t>Lorem ipsum dolor sit amet consectetur. Sed tellus blandit enim.</a:t>
            </a:r>
            <a:endParaRPr sz="1500">
              <a:solidFill>
                <a:srgbClr val="1C1C1C"/>
              </a:solidFill>
              <a:latin typeface="Space Grotesk"/>
              <a:ea typeface="Space Grotesk"/>
              <a:cs typeface="Space Grotesk"/>
              <a:sym typeface="Space Grotesk"/>
            </a:endParaRPr>
          </a:p>
        </p:txBody>
      </p:sp>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1568" name="Shape 1568"/>
        <p:cNvGrpSpPr/>
        <p:nvPr/>
      </p:nvGrpSpPr>
      <p:grpSpPr>
        <a:xfrm>
          <a:off x="0" y="0"/>
          <a:ext cx="0" cy="0"/>
          <a:chOff x="0" y="0"/>
          <a:chExt cx="0" cy="0"/>
        </a:xfrm>
      </p:grpSpPr>
      <p:pic>
        <p:nvPicPr>
          <p:cNvPr id="1569" name="Google Shape;1569;p107"/>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id="1570" name="Google Shape;1570;p107"/>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571" name="Google Shape;1571;p107"/>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83718"/>
                </a:solidFill>
                <a:latin typeface="Space Grotesk Medium"/>
                <a:ea typeface="Space Grotesk Medium"/>
                <a:cs typeface="Space Grotesk Medium"/>
                <a:sym typeface="Space Grotesk Medium"/>
              </a:rPr>
              <a:t>Hacktoberfest: Section title goes here</a:t>
            </a:r>
            <a:endParaRPr sz="1100">
              <a:solidFill>
                <a:srgbClr val="183718"/>
              </a:solidFill>
              <a:latin typeface="Space Grotesk Medium"/>
              <a:ea typeface="Space Grotesk Medium"/>
              <a:cs typeface="Space Grotesk Medium"/>
              <a:sym typeface="Space Grotesk Medium"/>
            </a:endParaRPr>
          </a:p>
        </p:txBody>
      </p:sp>
      <p:sp>
        <p:nvSpPr>
          <p:cNvPr id="1572" name="Google Shape;1572;p107"/>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573" name="Google Shape;1573;p107"/>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574" name="Google Shape;1574;p107"/>
          <p:cNvSpPr txBox="1"/>
          <p:nvPr>
            <p:ph type="ctrTitle"/>
          </p:nvPr>
        </p:nvSpPr>
        <p:spPr>
          <a:xfrm>
            <a:off x="704090" y="1710703"/>
            <a:ext cx="24690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C401C4"/>
                </a:solidFill>
                <a:latin typeface="Space Grotesk Medium"/>
                <a:ea typeface="Space Grotesk Medium"/>
                <a:cs typeface="Space Grotesk Medium"/>
                <a:sym typeface="Space Grotesk Medium"/>
              </a:rPr>
              <a:t>000</a:t>
            </a:r>
            <a:endParaRPr sz="3700">
              <a:solidFill>
                <a:srgbClr val="C401C4"/>
              </a:solidFill>
              <a:latin typeface="Space Grotesk Medium"/>
              <a:ea typeface="Space Grotesk Medium"/>
              <a:cs typeface="Space Grotesk Medium"/>
              <a:sym typeface="Space Grotesk Medium"/>
            </a:endParaRPr>
          </a:p>
        </p:txBody>
      </p:sp>
      <p:sp>
        <p:nvSpPr>
          <p:cNvPr id="1575" name="Google Shape;1575;p107"/>
          <p:cNvSpPr txBox="1"/>
          <p:nvPr>
            <p:ph type="ctrTitle"/>
          </p:nvPr>
        </p:nvSpPr>
        <p:spPr>
          <a:xfrm>
            <a:off x="694877" y="1076651"/>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183718"/>
                </a:solidFill>
                <a:latin typeface="Space Grotesk"/>
                <a:ea typeface="Space Grotesk"/>
                <a:cs typeface="Space Grotesk"/>
                <a:sym typeface="Space Grotesk"/>
              </a:rPr>
              <a:t>Add short description</a:t>
            </a:r>
            <a:endParaRPr sz="1900">
              <a:solidFill>
                <a:srgbClr val="183718"/>
              </a:solidFill>
              <a:latin typeface="Space Grotesk"/>
              <a:ea typeface="Space Grotesk"/>
              <a:cs typeface="Space Grotesk"/>
              <a:sym typeface="Space Grotesk"/>
            </a:endParaRPr>
          </a:p>
        </p:txBody>
      </p:sp>
      <p:sp>
        <p:nvSpPr>
          <p:cNvPr id="1576" name="Google Shape;1576;p107"/>
          <p:cNvSpPr txBox="1"/>
          <p:nvPr>
            <p:ph type="ctrTitle"/>
          </p:nvPr>
        </p:nvSpPr>
        <p:spPr>
          <a:xfrm>
            <a:off x="696237" y="466175"/>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183718"/>
                </a:solidFill>
                <a:latin typeface="Space Grotesk Medium"/>
                <a:ea typeface="Space Grotesk Medium"/>
                <a:cs typeface="Space Grotesk Medium"/>
                <a:sym typeface="Space Grotesk Medium"/>
              </a:rPr>
              <a:t>Title goes here</a:t>
            </a:r>
            <a:endParaRPr sz="3700">
              <a:solidFill>
                <a:srgbClr val="183718"/>
              </a:solidFill>
              <a:latin typeface="Space Grotesk Medium"/>
              <a:ea typeface="Space Grotesk Medium"/>
              <a:cs typeface="Space Grotesk Medium"/>
              <a:sym typeface="Space Grotesk Medium"/>
            </a:endParaRPr>
          </a:p>
        </p:txBody>
      </p:sp>
      <p:sp>
        <p:nvSpPr>
          <p:cNvPr id="1577" name="Google Shape;1577;p107"/>
          <p:cNvSpPr txBox="1"/>
          <p:nvPr>
            <p:ph type="ctrTitle"/>
          </p:nvPr>
        </p:nvSpPr>
        <p:spPr>
          <a:xfrm>
            <a:off x="704096" y="244090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1578" name="Google Shape;1578;p107"/>
          <p:cNvSpPr txBox="1"/>
          <p:nvPr>
            <p:ph type="ctrTitle"/>
          </p:nvPr>
        </p:nvSpPr>
        <p:spPr>
          <a:xfrm>
            <a:off x="704096" y="2859553"/>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consectetur. Sed tellus blandit enim.</a:t>
            </a:r>
            <a:endParaRPr sz="1500">
              <a:solidFill>
                <a:srgbClr val="183718"/>
              </a:solidFill>
              <a:latin typeface="Space Grotesk"/>
              <a:ea typeface="Space Grotesk"/>
              <a:cs typeface="Space Grotesk"/>
              <a:sym typeface="Space Grotesk"/>
            </a:endParaRPr>
          </a:p>
        </p:txBody>
      </p:sp>
      <p:sp>
        <p:nvSpPr>
          <p:cNvPr id="1579" name="Google Shape;1579;p107"/>
          <p:cNvSpPr txBox="1"/>
          <p:nvPr>
            <p:ph type="ctrTitle"/>
          </p:nvPr>
        </p:nvSpPr>
        <p:spPr>
          <a:xfrm>
            <a:off x="5978765" y="1710703"/>
            <a:ext cx="24690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C401C4"/>
                </a:solidFill>
                <a:latin typeface="Space Grotesk Medium"/>
                <a:ea typeface="Space Grotesk Medium"/>
                <a:cs typeface="Space Grotesk Medium"/>
                <a:sym typeface="Space Grotesk Medium"/>
              </a:rPr>
              <a:t>000</a:t>
            </a:r>
            <a:endParaRPr sz="3700">
              <a:solidFill>
                <a:srgbClr val="C401C4"/>
              </a:solidFill>
              <a:latin typeface="Space Grotesk Medium"/>
              <a:ea typeface="Space Grotesk Medium"/>
              <a:cs typeface="Space Grotesk Medium"/>
              <a:sym typeface="Space Grotesk Medium"/>
            </a:endParaRPr>
          </a:p>
        </p:txBody>
      </p:sp>
      <p:sp>
        <p:nvSpPr>
          <p:cNvPr id="1580" name="Google Shape;1580;p107"/>
          <p:cNvSpPr txBox="1"/>
          <p:nvPr>
            <p:ph type="ctrTitle"/>
          </p:nvPr>
        </p:nvSpPr>
        <p:spPr>
          <a:xfrm>
            <a:off x="5978771" y="244090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1581" name="Google Shape;1581;p107"/>
          <p:cNvSpPr txBox="1"/>
          <p:nvPr>
            <p:ph type="ctrTitle"/>
          </p:nvPr>
        </p:nvSpPr>
        <p:spPr>
          <a:xfrm>
            <a:off x="5978771" y="2859553"/>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consectetur. Sed tellus blandit enim.</a:t>
            </a:r>
            <a:endParaRPr sz="1500">
              <a:solidFill>
                <a:srgbClr val="183718"/>
              </a:solidFill>
              <a:latin typeface="Space Grotesk"/>
              <a:ea typeface="Space Grotesk"/>
              <a:cs typeface="Space Grotesk"/>
              <a:sym typeface="Space Grotesk"/>
            </a:endParaRPr>
          </a:p>
        </p:txBody>
      </p:sp>
      <p:sp>
        <p:nvSpPr>
          <p:cNvPr id="1582" name="Google Shape;1582;p107"/>
          <p:cNvSpPr txBox="1"/>
          <p:nvPr>
            <p:ph type="ctrTitle"/>
          </p:nvPr>
        </p:nvSpPr>
        <p:spPr>
          <a:xfrm>
            <a:off x="3332089" y="1710703"/>
            <a:ext cx="24690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C401C4"/>
                </a:solidFill>
                <a:latin typeface="Space Grotesk Medium"/>
                <a:ea typeface="Space Grotesk Medium"/>
                <a:cs typeface="Space Grotesk Medium"/>
                <a:sym typeface="Space Grotesk Medium"/>
              </a:rPr>
              <a:t>000</a:t>
            </a:r>
            <a:endParaRPr sz="3700">
              <a:solidFill>
                <a:srgbClr val="C401C4"/>
              </a:solidFill>
              <a:latin typeface="Space Grotesk Medium"/>
              <a:ea typeface="Space Grotesk Medium"/>
              <a:cs typeface="Space Grotesk Medium"/>
              <a:sym typeface="Space Grotesk Medium"/>
            </a:endParaRPr>
          </a:p>
        </p:txBody>
      </p:sp>
      <p:sp>
        <p:nvSpPr>
          <p:cNvPr id="1583" name="Google Shape;1583;p107"/>
          <p:cNvSpPr txBox="1"/>
          <p:nvPr>
            <p:ph type="ctrTitle"/>
          </p:nvPr>
        </p:nvSpPr>
        <p:spPr>
          <a:xfrm>
            <a:off x="3332095" y="244090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183718"/>
                </a:solidFill>
                <a:latin typeface="Space Grotesk Medium"/>
                <a:ea typeface="Space Grotesk Medium"/>
                <a:cs typeface="Space Grotesk Medium"/>
                <a:sym typeface="Space Grotesk Medium"/>
              </a:rPr>
              <a:t>Title goes here</a:t>
            </a:r>
            <a:endParaRPr sz="2100">
              <a:solidFill>
                <a:srgbClr val="183718"/>
              </a:solidFill>
              <a:latin typeface="Space Grotesk Medium"/>
              <a:ea typeface="Space Grotesk Medium"/>
              <a:cs typeface="Space Grotesk Medium"/>
              <a:sym typeface="Space Grotesk Medium"/>
            </a:endParaRPr>
          </a:p>
        </p:txBody>
      </p:sp>
      <p:sp>
        <p:nvSpPr>
          <p:cNvPr id="1584" name="Google Shape;1584;p107"/>
          <p:cNvSpPr txBox="1"/>
          <p:nvPr>
            <p:ph type="ctrTitle"/>
          </p:nvPr>
        </p:nvSpPr>
        <p:spPr>
          <a:xfrm>
            <a:off x="3332095" y="2859553"/>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183718"/>
                </a:solidFill>
                <a:latin typeface="Space Grotesk"/>
                <a:ea typeface="Space Grotesk"/>
                <a:cs typeface="Space Grotesk"/>
                <a:sym typeface="Space Grotesk"/>
              </a:rPr>
              <a:t>Lorem ipsum dolor sit amet consectetur. Sed tellus blandit enim.</a:t>
            </a:r>
            <a:endParaRPr sz="1500">
              <a:solidFill>
                <a:srgbClr val="183718"/>
              </a:solidFill>
              <a:latin typeface="Space Grotesk"/>
              <a:ea typeface="Space Grotesk"/>
              <a:cs typeface="Space Grotesk"/>
              <a:sym typeface="Space Grotesk"/>
            </a:endParaRPr>
          </a:p>
        </p:txBody>
      </p:sp>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1C1C"/>
        </a:solidFill>
      </p:bgPr>
    </p:bg>
    <p:spTree>
      <p:nvGrpSpPr>
        <p:cNvPr id="1588" name="Shape 1588"/>
        <p:cNvGrpSpPr/>
        <p:nvPr/>
      </p:nvGrpSpPr>
      <p:grpSpPr>
        <a:xfrm>
          <a:off x="0" y="0"/>
          <a:ext cx="0" cy="0"/>
          <a:chOff x="0" y="0"/>
          <a:chExt cx="0" cy="0"/>
        </a:xfrm>
      </p:grpSpPr>
      <p:pic>
        <p:nvPicPr>
          <p:cNvPr id="1589" name="Google Shape;1589;p108"/>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1590" name="Google Shape;1590;p108"/>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591" name="Google Shape;1591;p108"/>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592" name="Google Shape;1592;p108"/>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593" name="Google Shape;1593;p108"/>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594" name="Google Shape;1594;p108"/>
          <p:cNvSpPr txBox="1"/>
          <p:nvPr>
            <p:ph type="ctrTitle"/>
          </p:nvPr>
        </p:nvSpPr>
        <p:spPr>
          <a:xfrm>
            <a:off x="704090" y="1710703"/>
            <a:ext cx="24690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51DA4B"/>
                </a:solidFill>
                <a:latin typeface="Space Grotesk Medium"/>
                <a:ea typeface="Space Grotesk Medium"/>
                <a:cs typeface="Space Grotesk Medium"/>
                <a:sym typeface="Space Grotesk Medium"/>
              </a:rPr>
              <a:t>000</a:t>
            </a:r>
            <a:endParaRPr sz="3700">
              <a:solidFill>
                <a:srgbClr val="51DA4B"/>
              </a:solidFill>
              <a:latin typeface="Space Grotesk Medium"/>
              <a:ea typeface="Space Grotesk Medium"/>
              <a:cs typeface="Space Grotesk Medium"/>
              <a:sym typeface="Space Grotesk Medium"/>
            </a:endParaRPr>
          </a:p>
        </p:txBody>
      </p:sp>
      <p:sp>
        <p:nvSpPr>
          <p:cNvPr id="1595" name="Google Shape;1595;p108"/>
          <p:cNvSpPr txBox="1"/>
          <p:nvPr>
            <p:ph type="ctrTitle"/>
          </p:nvPr>
        </p:nvSpPr>
        <p:spPr>
          <a:xfrm>
            <a:off x="694877" y="1076651"/>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1596" name="Google Shape;1596;p108"/>
          <p:cNvSpPr txBox="1"/>
          <p:nvPr>
            <p:ph type="ctrTitle"/>
          </p:nvPr>
        </p:nvSpPr>
        <p:spPr>
          <a:xfrm>
            <a:off x="696237" y="466175"/>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1597" name="Google Shape;1597;p108"/>
          <p:cNvSpPr txBox="1"/>
          <p:nvPr>
            <p:ph type="ctrTitle"/>
          </p:nvPr>
        </p:nvSpPr>
        <p:spPr>
          <a:xfrm>
            <a:off x="704096" y="244090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598" name="Google Shape;1598;p108"/>
          <p:cNvSpPr txBox="1"/>
          <p:nvPr>
            <p:ph type="ctrTitle"/>
          </p:nvPr>
        </p:nvSpPr>
        <p:spPr>
          <a:xfrm>
            <a:off x="704096" y="2859553"/>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a:t>
            </a:r>
            <a:endParaRPr sz="1500">
              <a:solidFill>
                <a:srgbClr val="F4F0E0"/>
              </a:solidFill>
              <a:latin typeface="Space Grotesk"/>
              <a:ea typeface="Space Grotesk"/>
              <a:cs typeface="Space Grotesk"/>
              <a:sym typeface="Space Grotesk"/>
            </a:endParaRPr>
          </a:p>
        </p:txBody>
      </p:sp>
      <p:sp>
        <p:nvSpPr>
          <p:cNvPr id="1599" name="Google Shape;1599;p108"/>
          <p:cNvSpPr txBox="1"/>
          <p:nvPr>
            <p:ph type="ctrTitle"/>
          </p:nvPr>
        </p:nvSpPr>
        <p:spPr>
          <a:xfrm>
            <a:off x="5978765" y="1710703"/>
            <a:ext cx="24690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51DA4B"/>
                </a:solidFill>
                <a:latin typeface="Space Grotesk Medium"/>
                <a:ea typeface="Space Grotesk Medium"/>
                <a:cs typeface="Space Grotesk Medium"/>
                <a:sym typeface="Space Grotesk Medium"/>
              </a:rPr>
              <a:t>000</a:t>
            </a:r>
            <a:endParaRPr sz="3700">
              <a:solidFill>
                <a:srgbClr val="51DA4B"/>
              </a:solidFill>
              <a:latin typeface="Space Grotesk Medium"/>
              <a:ea typeface="Space Grotesk Medium"/>
              <a:cs typeface="Space Grotesk Medium"/>
              <a:sym typeface="Space Grotesk Medium"/>
            </a:endParaRPr>
          </a:p>
        </p:txBody>
      </p:sp>
      <p:sp>
        <p:nvSpPr>
          <p:cNvPr id="1600" name="Google Shape;1600;p108"/>
          <p:cNvSpPr txBox="1"/>
          <p:nvPr>
            <p:ph type="ctrTitle"/>
          </p:nvPr>
        </p:nvSpPr>
        <p:spPr>
          <a:xfrm>
            <a:off x="5978771" y="244090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601" name="Google Shape;1601;p108"/>
          <p:cNvSpPr txBox="1"/>
          <p:nvPr>
            <p:ph type="ctrTitle"/>
          </p:nvPr>
        </p:nvSpPr>
        <p:spPr>
          <a:xfrm>
            <a:off x="5978771" y="2859553"/>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a:t>
            </a:r>
            <a:endParaRPr sz="1500">
              <a:solidFill>
                <a:srgbClr val="F4F0E0"/>
              </a:solidFill>
              <a:latin typeface="Space Grotesk"/>
              <a:ea typeface="Space Grotesk"/>
              <a:cs typeface="Space Grotesk"/>
              <a:sym typeface="Space Grotesk"/>
            </a:endParaRPr>
          </a:p>
        </p:txBody>
      </p:sp>
      <p:sp>
        <p:nvSpPr>
          <p:cNvPr id="1602" name="Google Shape;1602;p108"/>
          <p:cNvSpPr txBox="1"/>
          <p:nvPr>
            <p:ph type="ctrTitle"/>
          </p:nvPr>
        </p:nvSpPr>
        <p:spPr>
          <a:xfrm>
            <a:off x="3332089" y="1710703"/>
            <a:ext cx="24690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51DA4B"/>
                </a:solidFill>
                <a:latin typeface="Space Grotesk Medium"/>
                <a:ea typeface="Space Grotesk Medium"/>
                <a:cs typeface="Space Grotesk Medium"/>
                <a:sym typeface="Space Grotesk Medium"/>
              </a:rPr>
              <a:t>000</a:t>
            </a:r>
            <a:endParaRPr sz="3700">
              <a:solidFill>
                <a:srgbClr val="51DA4B"/>
              </a:solidFill>
              <a:latin typeface="Space Grotesk Medium"/>
              <a:ea typeface="Space Grotesk Medium"/>
              <a:cs typeface="Space Grotesk Medium"/>
              <a:sym typeface="Space Grotesk Medium"/>
            </a:endParaRPr>
          </a:p>
        </p:txBody>
      </p:sp>
      <p:sp>
        <p:nvSpPr>
          <p:cNvPr id="1603" name="Google Shape;1603;p108"/>
          <p:cNvSpPr txBox="1"/>
          <p:nvPr>
            <p:ph type="ctrTitle"/>
          </p:nvPr>
        </p:nvSpPr>
        <p:spPr>
          <a:xfrm>
            <a:off x="3332095" y="244090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604" name="Google Shape;1604;p108"/>
          <p:cNvSpPr txBox="1"/>
          <p:nvPr>
            <p:ph type="ctrTitle"/>
          </p:nvPr>
        </p:nvSpPr>
        <p:spPr>
          <a:xfrm>
            <a:off x="3332095" y="2859553"/>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a:t>
            </a:r>
            <a:endParaRPr sz="1500">
              <a:solidFill>
                <a:srgbClr val="F4F0E0"/>
              </a:solidFill>
              <a:latin typeface="Space Grotesk"/>
              <a:ea typeface="Space Grotesk"/>
              <a:cs typeface="Space Grotesk"/>
              <a:sym typeface="Space Grotesk"/>
            </a:endParaRPr>
          </a:p>
        </p:txBody>
      </p:sp>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83718"/>
        </a:solidFill>
      </p:bgPr>
    </p:bg>
    <p:spTree>
      <p:nvGrpSpPr>
        <p:cNvPr id="1608" name="Shape 1608"/>
        <p:cNvGrpSpPr/>
        <p:nvPr/>
      </p:nvGrpSpPr>
      <p:grpSpPr>
        <a:xfrm>
          <a:off x="0" y="0"/>
          <a:ext cx="0" cy="0"/>
          <a:chOff x="0" y="0"/>
          <a:chExt cx="0" cy="0"/>
        </a:xfrm>
      </p:grpSpPr>
      <p:pic>
        <p:nvPicPr>
          <p:cNvPr id="1609" name="Google Shape;1609;p109"/>
          <p:cNvPicPr preferRelativeResize="0"/>
          <p:nvPr/>
        </p:nvPicPr>
        <p:blipFill rotWithShape="1">
          <a:blip r:embed="rId3">
            <a:alphaModFix/>
          </a:blip>
          <a:srcRect b="0" l="0" r="0" t="0"/>
          <a:stretch/>
        </p:blipFill>
        <p:spPr>
          <a:xfrm>
            <a:off x="0" y="0"/>
            <a:ext cx="9144003" cy="5143501"/>
          </a:xfrm>
          <a:prstGeom prst="rect">
            <a:avLst/>
          </a:prstGeom>
          <a:noFill/>
          <a:ln>
            <a:noFill/>
          </a:ln>
        </p:spPr>
      </p:pic>
      <p:pic>
        <p:nvPicPr>
          <p:cNvPr id="1610" name="Google Shape;1610;p109"/>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611" name="Google Shape;1611;p109"/>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F4F0E0"/>
                </a:solidFill>
                <a:latin typeface="Space Grotesk Medium"/>
                <a:ea typeface="Space Grotesk Medium"/>
                <a:cs typeface="Space Grotesk Medium"/>
                <a:sym typeface="Space Grotesk Medium"/>
              </a:rPr>
              <a:t>Hacktoberfest: Section title goes here</a:t>
            </a:r>
            <a:endParaRPr sz="1100">
              <a:solidFill>
                <a:srgbClr val="F4F0E0"/>
              </a:solidFill>
              <a:latin typeface="Space Grotesk Medium"/>
              <a:ea typeface="Space Grotesk Medium"/>
              <a:cs typeface="Space Grotesk Medium"/>
              <a:sym typeface="Space Grotesk Medium"/>
            </a:endParaRPr>
          </a:p>
        </p:txBody>
      </p:sp>
      <p:sp>
        <p:nvSpPr>
          <p:cNvPr id="1612" name="Google Shape;1612;p109"/>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613" name="Google Shape;1613;p109"/>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
        <p:nvSpPr>
          <p:cNvPr id="1614" name="Google Shape;1614;p109"/>
          <p:cNvSpPr txBox="1"/>
          <p:nvPr>
            <p:ph type="ctrTitle"/>
          </p:nvPr>
        </p:nvSpPr>
        <p:spPr>
          <a:xfrm>
            <a:off x="704090" y="1710703"/>
            <a:ext cx="24690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51DA4B"/>
                </a:solidFill>
                <a:latin typeface="Space Grotesk Medium"/>
                <a:ea typeface="Space Grotesk Medium"/>
                <a:cs typeface="Space Grotesk Medium"/>
                <a:sym typeface="Space Grotesk Medium"/>
              </a:rPr>
              <a:t>000</a:t>
            </a:r>
            <a:endParaRPr sz="3700">
              <a:solidFill>
                <a:srgbClr val="51DA4B"/>
              </a:solidFill>
              <a:latin typeface="Space Grotesk Medium"/>
              <a:ea typeface="Space Grotesk Medium"/>
              <a:cs typeface="Space Grotesk Medium"/>
              <a:sym typeface="Space Grotesk Medium"/>
            </a:endParaRPr>
          </a:p>
        </p:txBody>
      </p:sp>
      <p:sp>
        <p:nvSpPr>
          <p:cNvPr id="1615" name="Google Shape;1615;p109"/>
          <p:cNvSpPr txBox="1"/>
          <p:nvPr>
            <p:ph type="ctrTitle"/>
          </p:nvPr>
        </p:nvSpPr>
        <p:spPr>
          <a:xfrm>
            <a:off x="694877" y="1076651"/>
            <a:ext cx="7752900" cy="2925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900">
                <a:solidFill>
                  <a:srgbClr val="F4F0E0"/>
                </a:solidFill>
                <a:latin typeface="Space Grotesk"/>
                <a:ea typeface="Space Grotesk"/>
                <a:cs typeface="Space Grotesk"/>
                <a:sym typeface="Space Grotesk"/>
              </a:rPr>
              <a:t>Add short description</a:t>
            </a:r>
            <a:endParaRPr sz="1900">
              <a:solidFill>
                <a:srgbClr val="F4F0E0"/>
              </a:solidFill>
              <a:latin typeface="Space Grotesk"/>
              <a:ea typeface="Space Grotesk"/>
              <a:cs typeface="Space Grotesk"/>
              <a:sym typeface="Space Grotesk"/>
            </a:endParaRPr>
          </a:p>
        </p:txBody>
      </p:sp>
      <p:sp>
        <p:nvSpPr>
          <p:cNvPr id="1616" name="Google Shape;1616;p109"/>
          <p:cNvSpPr txBox="1"/>
          <p:nvPr>
            <p:ph type="ctrTitle"/>
          </p:nvPr>
        </p:nvSpPr>
        <p:spPr>
          <a:xfrm>
            <a:off x="696237" y="466175"/>
            <a:ext cx="7752900" cy="5694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3700">
                <a:solidFill>
                  <a:srgbClr val="F4F0E0"/>
                </a:solidFill>
                <a:latin typeface="Space Grotesk Medium"/>
                <a:ea typeface="Space Grotesk Medium"/>
                <a:cs typeface="Space Grotesk Medium"/>
                <a:sym typeface="Space Grotesk Medium"/>
              </a:rPr>
              <a:t>Title goes here</a:t>
            </a:r>
            <a:endParaRPr sz="3700">
              <a:solidFill>
                <a:srgbClr val="F4F0E0"/>
              </a:solidFill>
              <a:latin typeface="Space Grotesk Medium"/>
              <a:ea typeface="Space Grotesk Medium"/>
              <a:cs typeface="Space Grotesk Medium"/>
              <a:sym typeface="Space Grotesk Medium"/>
            </a:endParaRPr>
          </a:p>
        </p:txBody>
      </p:sp>
      <p:sp>
        <p:nvSpPr>
          <p:cNvPr id="1617" name="Google Shape;1617;p109"/>
          <p:cNvSpPr txBox="1"/>
          <p:nvPr>
            <p:ph type="ctrTitle"/>
          </p:nvPr>
        </p:nvSpPr>
        <p:spPr>
          <a:xfrm>
            <a:off x="704096" y="244090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618" name="Google Shape;1618;p109"/>
          <p:cNvSpPr txBox="1"/>
          <p:nvPr>
            <p:ph type="ctrTitle"/>
          </p:nvPr>
        </p:nvSpPr>
        <p:spPr>
          <a:xfrm>
            <a:off x="704096" y="2859553"/>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a:t>
            </a:r>
            <a:endParaRPr sz="1500">
              <a:solidFill>
                <a:srgbClr val="F4F0E0"/>
              </a:solidFill>
              <a:latin typeface="Space Grotesk"/>
              <a:ea typeface="Space Grotesk"/>
              <a:cs typeface="Space Grotesk"/>
              <a:sym typeface="Space Grotesk"/>
            </a:endParaRPr>
          </a:p>
        </p:txBody>
      </p:sp>
      <p:sp>
        <p:nvSpPr>
          <p:cNvPr id="1619" name="Google Shape;1619;p109"/>
          <p:cNvSpPr txBox="1"/>
          <p:nvPr>
            <p:ph type="ctrTitle"/>
          </p:nvPr>
        </p:nvSpPr>
        <p:spPr>
          <a:xfrm>
            <a:off x="5978765" y="1710703"/>
            <a:ext cx="24690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51DA4B"/>
                </a:solidFill>
                <a:latin typeface="Space Grotesk Medium"/>
                <a:ea typeface="Space Grotesk Medium"/>
                <a:cs typeface="Space Grotesk Medium"/>
                <a:sym typeface="Space Grotesk Medium"/>
              </a:rPr>
              <a:t>000</a:t>
            </a:r>
            <a:endParaRPr sz="3700">
              <a:solidFill>
                <a:srgbClr val="51DA4B"/>
              </a:solidFill>
              <a:latin typeface="Space Grotesk Medium"/>
              <a:ea typeface="Space Grotesk Medium"/>
              <a:cs typeface="Space Grotesk Medium"/>
              <a:sym typeface="Space Grotesk Medium"/>
            </a:endParaRPr>
          </a:p>
        </p:txBody>
      </p:sp>
      <p:sp>
        <p:nvSpPr>
          <p:cNvPr id="1620" name="Google Shape;1620;p109"/>
          <p:cNvSpPr txBox="1"/>
          <p:nvPr>
            <p:ph type="ctrTitle"/>
          </p:nvPr>
        </p:nvSpPr>
        <p:spPr>
          <a:xfrm>
            <a:off x="5978771" y="244090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621" name="Google Shape;1621;p109"/>
          <p:cNvSpPr txBox="1"/>
          <p:nvPr>
            <p:ph type="ctrTitle"/>
          </p:nvPr>
        </p:nvSpPr>
        <p:spPr>
          <a:xfrm>
            <a:off x="5978771" y="2859553"/>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a:t>
            </a:r>
            <a:endParaRPr sz="1500">
              <a:solidFill>
                <a:srgbClr val="F4F0E0"/>
              </a:solidFill>
              <a:latin typeface="Space Grotesk"/>
              <a:ea typeface="Space Grotesk"/>
              <a:cs typeface="Space Grotesk"/>
              <a:sym typeface="Space Grotesk"/>
            </a:endParaRPr>
          </a:p>
        </p:txBody>
      </p:sp>
      <p:sp>
        <p:nvSpPr>
          <p:cNvPr id="1622" name="Google Shape;1622;p109"/>
          <p:cNvSpPr txBox="1"/>
          <p:nvPr>
            <p:ph type="ctrTitle"/>
          </p:nvPr>
        </p:nvSpPr>
        <p:spPr>
          <a:xfrm>
            <a:off x="3332089" y="1710703"/>
            <a:ext cx="2469000" cy="577800"/>
          </a:xfrm>
          <a:prstGeom prst="rect">
            <a:avLst/>
          </a:prstGeom>
        </p:spPr>
        <p:txBody>
          <a:bodyPr anchorCtr="0" anchor="b" bIns="0" lIns="91425" spcFirstLastPara="1" rIns="91425" wrap="square" tIns="0">
            <a:noAutofit/>
          </a:bodyPr>
          <a:lstStyle/>
          <a:p>
            <a:pPr indent="0" lvl="0" marL="0" rtl="0" algn="l">
              <a:spcBef>
                <a:spcPts val="0"/>
              </a:spcBef>
              <a:spcAft>
                <a:spcPts val="0"/>
              </a:spcAft>
              <a:buNone/>
            </a:pPr>
            <a:r>
              <a:rPr lang="en" sz="3700">
                <a:solidFill>
                  <a:srgbClr val="51DA4B"/>
                </a:solidFill>
                <a:latin typeface="Space Grotesk Medium"/>
                <a:ea typeface="Space Grotesk Medium"/>
                <a:cs typeface="Space Grotesk Medium"/>
                <a:sym typeface="Space Grotesk Medium"/>
              </a:rPr>
              <a:t>000</a:t>
            </a:r>
            <a:endParaRPr sz="3700">
              <a:solidFill>
                <a:srgbClr val="51DA4B"/>
              </a:solidFill>
              <a:latin typeface="Space Grotesk Medium"/>
              <a:ea typeface="Space Grotesk Medium"/>
              <a:cs typeface="Space Grotesk Medium"/>
              <a:sym typeface="Space Grotesk Medium"/>
            </a:endParaRPr>
          </a:p>
        </p:txBody>
      </p:sp>
      <p:sp>
        <p:nvSpPr>
          <p:cNvPr id="1623" name="Google Shape;1623;p109"/>
          <p:cNvSpPr txBox="1"/>
          <p:nvPr>
            <p:ph type="ctrTitle"/>
          </p:nvPr>
        </p:nvSpPr>
        <p:spPr>
          <a:xfrm>
            <a:off x="3332095" y="2440903"/>
            <a:ext cx="2469000" cy="3231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2100">
                <a:solidFill>
                  <a:srgbClr val="F4F0E0"/>
                </a:solidFill>
                <a:latin typeface="Space Grotesk Medium"/>
                <a:ea typeface="Space Grotesk Medium"/>
                <a:cs typeface="Space Grotesk Medium"/>
                <a:sym typeface="Space Grotesk Medium"/>
              </a:rPr>
              <a:t>Title goes here</a:t>
            </a:r>
            <a:endParaRPr sz="2100">
              <a:solidFill>
                <a:srgbClr val="F4F0E0"/>
              </a:solidFill>
              <a:latin typeface="Space Grotesk Medium"/>
              <a:ea typeface="Space Grotesk Medium"/>
              <a:cs typeface="Space Grotesk Medium"/>
              <a:sym typeface="Space Grotesk Medium"/>
            </a:endParaRPr>
          </a:p>
        </p:txBody>
      </p:sp>
      <p:sp>
        <p:nvSpPr>
          <p:cNvPr id="1624" name="Google Shape;1624;p109"/>
          <p:cNvSpPr txBox="1"/>
          <p:nvPr>
            <p:ph type="ctrTitle"/>
          </p:nvPr>
        </p:nvSpPr>
        <p:spPr>
          <a:xfrm>
            <a:off x="3332095" y="2859553"/>
            <a:ext cx="2469000" cy="692700"/>
          </a:xfrm>
          <a:prstGeom prst="rect">
            <a:avLst/>
          </a:prstGeom>
        </p:spPr>
        <p:txBody>
          <a:bodyPr anchorCtr="0" anchor="b" bIns="0" lIns="91425" spcFirstLastPara="1" rIns="91425" wrap="square" tIns="0">
            <a:spAutoFit/>
          </a:bodyPr>
          <a:lstStyle/>
          <a:p>
            <a:pPr indent="0" lvl="0" marL="0" rtl="0" algn="l">
              <a:spcBef>
                <a:spcPts val="0"/>
              </a:spcBef>
              <a:spcAft>
                <a:spcPts val="0"/>
              </a:spcAft>
              <a:buNone/>
            </a:pPr>
            <a:r>
              <a:rPr lang="en" sz="1500">
                <a:solidFill>
                  <a:srgbClr val="F4F0E0"/>
                </a:solidFill>
                <a:latin typeface="Space Grotesk"/>
                <a:ea typeface="Space Grotesk"/>
                <a:cs typeface="Space Grotesk"/>
                <a:sym typeface="Space Grotesk"/>
              </a:rPr>
              <a:t>Lorem ipsum dolor sit amet consectetur. Sed tellus blandit enim.</a:t>
            </a:r>
            <a:endParaRPr sz="1500">
              <a:solidFill>
                <a:srgbClr val="F4F0E0"/>
              </a:solidFill>
              <a:latin typeface="Space Grotesk"/>
              <a:ea typeface="Space Grotesk"/>
              <a:cs typeface="Space Grotesk"/>
              <a:sym typeface="Space Grotesk"/>
            </a:endParaRPr>
          </a:p>
        </p:txBody>
      </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1DA4B"/>
        </a:solidFill>
      </p:bgPr>
    </p:bg>
    <p:spTree>
      <p:nvGrpSpPr>
        <p:cNvPr id="1628" name="Shape 1628"/>
        <p:cNvGrpSpPr/>
        <p:nvPr/>
      </p:nvGrpSpPr>
      <p:grpSpPr>
        <a:xfrm>
          <a:off x="0" y="0"/>
          <a:ext cx="0" cy="0"/>
          <a:chOff x="0" y="0"/>
          <a:chExt cx="0" cy="0"/>
        </a:xfrm>
      </p:grpSpPr>
      <p:pic>
        <p:nvPicPr>
          <p:cNvPr id="1629" name="Google Shape;1629;p110"/>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1630" name="Google Shape;1630;p110"/>
          <p:cNvSpPr txBox="1"/>
          <p:nvPr>
            <p:ph type="ctrTitle"/>
          </p:nvPr>
        </p:nvSpPr>
        <p:spPr>
          <a:xfrm>
            <a:off x="695238" y="1056440"/>
            <a:ext cx="7752900" cy="569400"/>
          </a:xfrm>
          <a:prstGeom prst="rect">
            <a:avLst/>
          </a:prstGeom>
        </p:spPr>
        <p:txBody>
          <a:bodyPr anchorCtr="0" anchor="b" bIns="0" lIns="0" spcFirstLastPara="1" rIns="91425" wrap="square" tIns="0">
            <a:spAutoFit/>
          </a:bodyPr>
          <a:lstStyle/>
          <a:p>
            <a:pPr indent="0" lvl="0" marL="0" rtl="0" algn="l">
              <a:spcBef>
                <a:spcPts val="0"/>
              </a:spcBef>
              <a:spcAft>
                <a:spcPts val="0"/>
              </a:spcAft>
              <a:buNone/>
            </a:pPr>
            <a:r>
              <a:rPr lang="en" sz="3700">
                <a:solidFill>
                  <a:srgbClr val="1C1C1C"/>
                </a:solidFill>
                <a:latin typeface="Space Grotesk Medium"/>
                <a:ea typeface="Space Grotesk Medium"/>
                <a:cs typeface="Space Grotesk Medium"/>
                <a:sym typeface="Space Grotesk Medium"/>
              </a:rPr>
              <a:t>Title goes here</a:t>
            </a:r>
            <a:endParaRPr sz="3700">
              <a:solidFill>
                <a:srgbClr val="1C1C1C"/>
              </a:solidFill>
              <a:latin typeface="Space Grotesk Medium"/>
              <a:ea typeface="Space Grotesk Medium"/>
              <a:cs typeface="Space Grotesk Medium"/>
              <a:sym typeface="Space Grotesk Medium"/>
            </a:endParaRPr>
          </a:p>
        </p:txBody>
      </p:sp>
      <p:sp>
        <p:nvSpPr>
          <p:cNvPr id="1631" name="Google Shape;1631;p110"/>
          <p:cNvSpPr txBox="1"/>
          <p:nvPr>
            <p:ph type="ctrTitle"/>
          </p:nvPr>
        </p:nvSpPr>
        <p:spPr>
          <a:xfrm>
            <a:off x="695850" y="1778244"/>
            <a:ext cx="7752900" cy="2308800"/>
          </a:xfrm>
          <a:prstGeom prst="rect">
            <a:avLst/>
          </a:prstGeom>
        </p:spPr>
        <p:txBody>
          <a:bodyPr anchorCtr="0" anchor="b" bIns="0" lIns="0" spcFirstLastPara="1" rIns="91425" wrap="square" tIns="0">
            <a:spAutoFit/>
          </a:bodyPr>
          <a:lstStyle/>
          <a:p>
            <a:pPr indent="0" lvl="0" marL="0" rtl="0" algn="l">
              <a:spcBef>
                <a:spcPts val="0"/>
              </a:spcBef>
              <a:spcAft>
                <a:spcPts val="0"/>
              </a:spcAft>
              <a:buNone/>
            </a:pPr>
            <a:r>
              <a:rPr lang="en" sz="2500">
                <a:latin typeface="Space Grotesk"/>
                <a:ea typeface="Space Grotesk"/>
                <a:cs typeface="Space Grotesk"/>
                <a:sym typeface="Space Grotesk"/>
              </a:rPr>
              <a:t>Lorem ipsum dolor sit amet consectetur. Sed tellus blandit enim pretium sit massa auctor malesuada.Leo nulla aliquam ac dignissim tellus. Fermentum nibh volutpat turpis tellus etiam. Pretium fermentum semper amet orci mauris ultricies hendrerit in.</a:t>
            </a:r>
            <a:endParaRPr sz="2500">
              <a:latin typeface="Space Grotesk"/>
              <a:ea typeface="Space Grotesk"/>
              <a:cs typeface="Space Grotesk"/>
              <a:sym typeface="Space Grotesk"/>
            </a:endParaRPr>
          </a:p>
        </p:txBody>
      </p:sp>
      <p:pic>
        <p:nvPicPr>
          <p:cNvPr id="1632" name="Google Shape;1632;p110"/>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633" name="Google Shape;1633;p110"/>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C1C1C"/>
                </a:solidFill>
                <a:latin typeface="Space Grotesk Medium"/>
                <a:ea typeface="Space Grotesk Medium"/>
                <a:cs typeface="Space Grotesk Medium"/>
                <a:sym typeface="Space Grotesk Medium"/>
              </a:rPr>
              <a:t>Hacktoberfest: Section title goes here</a:t>
            </a:r>
            <a:endParaRPr sz="1100">
              <a:solidFill>
                <a:srgbClr val="1C1C1C"/>
              </a:solidFill>
              <a:latin typeface="Space Grotesk Medium"/>
              <a:ea typeface="Space Grotesk Medium"/>
              <a:cs typeface="Space Grotesk Medium"/>
              <a:sym typeface="Space Grotesk Medium"/>
            </a:endParaRPr>
          </a:p>
        </p:txBody>
      </p:sp>
      <p:sp>
        <p:nvSpPr>
          <p:cNvPr id="1634" name="Google Shape;1634;p110"/>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635" name="Google Shape;1635;p110"/>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4F0E0"/>
        </a:solidFill>
      </p:bgPr>
    </p:bg>
    <p:spTree>
      <p:nvGrpSpPr>
        <p:cNvPr id="1639" name="Shape 1639"/>
        <p:cNvGrpSpPr/>
        <p:nvPr/>
      </p:nvGrpSpPr>
      <p:grpSpPr>
        <a:xfrm>
          <a:off x="0" y="0"/>
          <a:ext cx="0" cy="0"/>
          <a:chOff x="0" y="0"/>
          <a:chExt cx="0" cy="0"/>
        </a:xfrm>
      </p:grpSpPr>
      <p:pic>
        <p:nvPicPr>
          <p:cNvPr id="1640" name="Google Shape;1640;p111"/>
          <p:cNvPicPr preferRelativeResize="0"/>
          <p:nvPr/>
        </p:nvPicPr>
        <p:blipFill rotWithShape="1">
          <a:blip r:embed="rId3">
            <a:alphaModFix/>
          </a:blip>
          <a:srcRect b="0" l="0" r="0" t="0"/>
          <a:stretch/>
        </p:blipFill>
        <p:spPr>
          <a:xfrm>
            <a:off x="0" y="0"/>
            <a:ext cx="9144003" cy="5143501"/>
          </a:xfrm>
          <a:prstGeom prst="rect">
            <a:avLst/>
          </a:prstGeom>
          <a:noFill/>
          <a:ln>
            <a:noFill/>
          </a:ln>
        </p:spPr>
      </p:pic>
      <p:sp>
        <p:nvSpPr>
          <p:cNvPr id="1641" name="Google Shape;1641;p111"/>
          <p:cNvSpPr txBox="1"/>
          <p:nvPr>
            <p:ph type="ctrTitle"/>
          </p:nvPr>
        </p:nvSpPr>
        <p:spPr>
          <a:xfrm>
            <a:off x="695238" y="1056440"/>
            <a:ext cx="7752900" cy="569400"/>
          </a:xfrm>
          <a:prstGeom prst="rect">
            <a:avLst/>
          </a:prstGeom>
        </p:spPr>
        <p:txBody>
          <a:bodyPr anchorCtr="0" anchor="b" bIns="0" lIns="0" spcFirstLastPara="1" rIns="91425" wrap="square" tIns="0">
            <a:spAutoFit/>
          </a:bodyPr>
          <a:lstStyle/>
          <a:p>
            <a:pPr indent="0" lvl="0" marL="0" rtl="0" algn="l">
              <a:spcBef>
                <a:spcPts val="0"/>
              </a:spcBef>
              <a:spcAft>
                <a:spcPts val="0"/>
              </a:spcAft>
              <a:buNone/>
            </a:pPr>
            <a:r>
              <a:rPr lang="en" sz="3700">
                <a:solidFill>
                  <a:srgbClr val="183718"/>
                </a:solidFill>
                <a:latin typeface="Space Grotesk Medium"/>
                <a:ea typeface="Space Grotesk Medium"/>
                <a:cs typeface="Space Grotesk Medium"/>
                <a:sym typeface="Space Grotesk Medium"/>
              </a:rPr>
              <a:t>Title goes here</a:t>
            </a:r>
            <a:endParaRPr sz="3700">
              <a:solidFill>
                <a:srgbClr val="183718"/>
              </a:solidFill>
              <a:latin typeface="Space Grotesk Medium"/>
              <a:ea typeface="Space Grotesk Medium"/>
              <a:cs typeface="Space Grotesk Medium"/>
              <a:sym typeface="Space Grotesk Medium"/>
            </a:endParaRPr>
          </a:p>
        </p:txBody>
      </p:sp>
      <p:sp>
        <p:nvSpPr>
          <p:cNvPr id="1642" name="Google Shape;1642;p111"/>
          <p:cNvSpPr txBox="1"/>
          <p:nvPr>
            <p:ph type="ctrTitle"/>
          </p:nvPr>
        </p:nvSpPr>
        <p:spPr>
          <a:xfrm>
            <a:off x="695850" y="1778244"/>
            <a:ext cx="7752900" cy="2308800"/>
          </a:xfrm>
          <a:prstGeom prst="rect">
            <a:avLst/>
          </a:prstGeom>
        </p:spPr>
        <p:txBody>
          <a:bodyPr anchorCtr="0" anchor="b" bIns="0" lIns="0" spcFirstLastPara="1" rIns="91425" wrap="square" tIns="0">
            <a:spAutoFit/>
          </a:bodyPr>
          <a:lstStyle/>
          <a:p>
            <a:pPr indent="0" lvl="0" marL="0" rtl="0" algn="l">
              <a:spcBef>
                <a:spcPts val="0"/>
              </a:spcBef>
              <a:spcAft>
                <a:spcPts val="0"/>
              </a:spcAft>
              <a:buNone/>
            </a:pPr>
            <a:r>
              <a:rPr lang="en" sz="2500">
                <a:solidFill>
                  <a:srgbClr val="183718"/>
                </a:solidFill>
                <a:latin typeface="Space Grotesk"/>
                <a:ea typeface="Space Grotesk"/>
                <a:cs typeface="Space Grotesk"/>
                <a:sym typeface="Space Grotesk"/>
              </a:rPr>
              <a:t>Lorem ipsum dolor sit amet consectetur. Sed tellus blandit enim pretium sit massa auctor malesuada.Leo nulla aliquam ac dignissim tellus. Fermentum nibh volutpat turpis tellus etiam. Pretium fermentum semper amet orci mauris ultricies hendrerit in.</a:t>
            </a:r>
            <a:endParaRPr sz="2500">
              <a:solidFill>
                <a:srgbClr val="183718"/>
              </a:solidFill>
              <a:latin typeface="Space Grotesk"/>
              <a:ea typeface="Space Grotesk"/>
              <a:cs typeface="Space Grotesk"/>
              <a:sym typeface="Space Grotesk"/>
            </a:endParaRPr>
          </a:p>
        </p:txBody>
      </p:sp>
      <p:pic>
        <p:nvPicPr>
          <p:cNvPr id="1643" name="Google Shape;1643;p111"/>
          <p:cNvPicPr preferRelativeResize="0"/>
          <p:nvPr/>
        </p:nvPicPr>
        <p:blipFill rotWithShape="1">
          <a:blip r:embed="rId4">
            <a:alphaModFix/>
          </a:blip>
          <a:srcRect b="0" l="0" r="0" t="0"/>
          <a:stretch/>
        </p:blipFill>
        <p:spPr>
          <a:xfrm>
            <a:off x="701950" y="4663525"/>
            <a:ext cx="274075" cy="274075"/>
          </a:xfrm>
          <a:prstGeom prst="rect">
            <a:avLst/>
          </a:prstGeom>
          <a:noFill/>
          <a:ln>
            <a:noFill/>
          </a:ln>
        </p:spPr>
      </p:pic>
      <p:sp>
        <p:nvSpPr>
          <p:cNvPr id="1644" name="Google Shape;1644;p111"/>
          <p:cNvSpPr txBox="1"/>
          <p:nvPr>
            <p:ph type="ctrTitle"/>
          </p:nvPr>
        </p:nvSpPr>
        <p:spPr>
          <a:xfrm>
            <a:off x="1061300" y="4715250"/>
            <a:ext cx="7082700" cy="158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1100">
                <a:solidFill>
                  <a:srgbClr val="183718"/>
                </a:solidFill>
                <a:latin typeface="Space Grotesk Medium"/>
                <a:ea typeface="Space Grotesk Medium"/>
                <a:cs typeface="Space Grotesk Medium"/>
                <a:sym typeface="Space Grotesk Medium"/>
              </a:rPr>
              <a:t>Hacktoberfest: Section title goes here</a:t>
            </a:r>
            <a:endParaRPr sz="1100">
              <a:solidFill>
                <a:srgbClr val="183718"/>
              </a:solidFill>
              <a:latin typeface="Space Grotesk Medium"/>
              <a:ea typeface="Space Grotesk Medium"/>
              <a:cs typeface="Space Grotesk Medium"/>
              <a:sym typeface="Space Grotesk Medium"/>
            </a:endParaRPr>
          </a:p>
        </p:txBody>
      </p:sp>
      <p:sp>
        <p:nvSpPr>
          <p:cNvPr id="1645" name="Google Shape;1645;p111"/>
          <p:cNvSpPr/>
          <p:nvPr/>
        </p:nvSpPr>
        <p:spPr>
          <a:xfrm>
            <a:off x="8143950" y="4633925"/>
            <a:ext cx="310800" cy="321300"/>
          </a:xfrm>
          <a:prstGeom prst="ellipse">
            <a:avLst/>
          </a:prstGeom>
          <a:solidFill>
            <a:srgbClr val="FF8B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FF"/>
              </a:solidFill>
            </a:endParaRPr>
          </a:p>
        </p:txBody>
      </p:sp>
      <p:sp>
        <p:nvSpPr>
          <p:cNvPr id="1646" name="Google Shape;1646;p111"/>
          <p:cNvSpPr txBox="1"/>
          <p:nvPr>
            <p:ph idx="12" type="sldNum"/>
          </p:nvPr>
        </p:nvSpPr>
        <p:spPr>
          <a:xfrm>
            <a:off x="8094750" y="4657475"/>
            <a:ext cx="409200" cy="274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605"/>
              <a:buNone/>
            </a:pPr>
            <a:fld id="{00000000-1234-1234-1234-123412341234}" type="slidenum">
              <a:rPr b="1" lang="en" sz="750">
                <a:solidFill>
                  <a:srgbClr val="1C1C1C"/>
                </a:solidFill>
              </a:rPr>
              <a:t>‹#›</a:t>
            </a:fld>
            <a:endParaRPr b="1" sz="750">
              <a:solidFill>
                <a:srgbClr val="1C1C1C"/>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